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Garet" charset="1" panose="00000000000000000000"/>
      <p:regular r:id="rId23"/>
    </p:embeddedFont>
    <p:embeddedFont>
      <p:font typeface="Garet Bold" charset="1" panose="00000000000000000000"/>
      <p:regular r:id="rId24"/>
    </p:embeddedFont>
    <p:embeddedFont>
      <p:font typeface="Canva Sans" charset="1" panose="020B05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2" Target="../media/image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1028700" y="1311975"/>
            <a:ext cx="16230600" cy="7894724"/>
            <a:chOff x="0" y="0"/>
            <a:chExt cx="4274726" cy="2079269"/>
          </a:xfrm>
        </p:grpSpPr>
        <p:sp>
          <p:nvSpPr>
            <p:cNvPr name="Freeform 3" id="3"/>
            <p:cNvSpPr/>
            <p:nvPr/>
          </p:nvSpPr>
          <p:spPr>
            <a:xfrm flipH="false" flipV="false" rot="0">
              <a:off x="0" y="0"/>
              <a:ext cx="4274726" cy="2079269"/>
            </a:xfrm>
            <a:custGeom>
              <a:avLst/>
              <a:gdLst/>
              <a:ahLst/>
              <a:cxnLst/>
              <a:rect r="r" b="b" t="t" l="l"/>
              <a:pathLst>
                <a:path h="2079269" w="4274726">
                  <a:moveTo>
                    <a:pt x="31005" y="0"/>
                  </a:moveTo>
                  <a:lnTo>
                    <a:pt x="4243721" y="0"/>
                  </a:lnTo>
                  <a:cubicBezTo>
                    <a:pt x="4251944" y="0"/>
                    <a:pt x="4259830" y="3267"/>
                    <a:pt x="4265645" y="9081"/>
                  </a:cubicBezTo>
                  <a:cubicBezTo>
                    <a:pt x="4271459" y="14896"/>
                    <a:pt x="4274726" y="22782"/>
                    <a:pt x="4274726" y="31005"/>
                  </a:cubicBezTo>
                  <a:lnTo>
                    <a:pt x="4274726" y="2048264"/>
                  </a:lnTo>
                  <a:cubicBezTo>
                    <a:pt x="4274726" y="2056487"/>
                    <a:pt x="4271459" y="2064373"/>
                    <a:pt x="4265645" y="2070188"/>
                  </a:cubicBezTo>
                  <a:cubicBezTo>
                    <a:pt x="4259830" y="2076002"/>
                    <a:pt x="4251944" y="2079269"/>
                    <a:pt x="4243721" y="2079269"/>
                  </a:cubicBezTo>
                  <a:lnTo>
                    <a:pt x="31005" y="2079269"/>
                  </a:lnTo>
                  <a:cubicBezTo>
                    <a:pt x="22782" y="2079269"/>
                    <a:pt x="14896" y="2076002"/>
                    <a:pt x="9081" y="2070188"/>
                  </a:cubicBezTo>
                  <a:cubicBezTo>
                    <a:pt x="3267" y="2064373"/>
                    <a:pt x="0" y="2056487"/>
                    <a:pt x="0" y="2048264"/>
                  </a:cubicBezTo>
                  <a:lnTo>
                    <a:pt x="0" y="31005"/>
                  </a:lnTo>
                  <a:cubicBezTo>
                    <a:pt x="0" y="22782"/>
                    <a:pt x="3267" y="14896"/>
                    <a:pt x="9081" y="9081"/>
                  </a:cubicBezTo>
                  <a:cubicBezTo>
                    <a:pt x="14896" y="3267"/>
                    <a:pt x="22782" y="0"/>
                    <a:pt x="31005" y="0"/>
                  </a:cubicBezTo>
                  <a:close/>
                </a:path>
              </a:pathLst>
            </a:custGeom>
            <a:solidFill>
              <a:srgbClr val="FFFFFF"/>
            </a:solidFill>
          </p:spPr>
        </p:sp>
        <p:sp>
          <p:nvSpPr>
            <p:cNvPr name="TextBox 4" id="4"/>
            <p:cNvSpPr txBox="true"/>
            <p:nvPr/>
          </p:nvSpPr>
          <p:spPr>
            <a:xfrm>
              <a:off x="0" y="-28575"/>
              <a:ext cx="4274726" cy="21078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97427" y="3916249"/>
            <a:ext cx="9594124" cy="1343087"/>
            <a:chOff x="0" y="0"/>
            <a:chExt cx="2526847" cy="353735"/>
          </a:xfrm>
        </p:grpSpPr>
        <p:sp>
          <p:nvSpPr>
            <p:cNvPr name="Freeform 6" id="6"/>
            <p:cNvSpPr/>
            <p:nvPr/>
          </p:nvSpPr>
          <p:spPr>
            <a:xfrm flipH="false" flipV="false" rot="0">
              <a:off x="0" y="0"/>
              <a:ext cx="2526848" cy="353735"/>
            </a:xfrm>
            <a:custGeom>
              <a:avLst/>
              <a:gdLst/>
              <a:ahLst/>
              <a:cxnLst/>
              <a:rect r="r" b="b" t="t" l="l"/>
              <a:pathLst>
                <a:path h="353735" w="2526848">
                  <a:moveTo>
                    <a:pt x="41154" y="0"/>
                  </a:moveTo>
                  <a:lnTo>
                    <a:pt x="2485693" y="0"/>
                  </a:lnTo>
                  <a:cubicBezTo>
                    <a:pt x="2496608" y="0"/>
                    <a:pt x="2507076" y="4336"/>
                    <a:pt x="2514794" y="12054"/>
                  </a:cubicBezTo>
                  <a:cubicBezTo>
                    <a:pt x="2522512" y="19772"/>
                    <a:pt x="2526848" y="30239"/>
                    <a:pt x="2526848" y="41154"/>
                  </a:cubicBezTo>
                  <a:lnTo>
                    <a:pt x="2526848" y="312581"/>
                  </a:lnTo>
                  <a:cubicBezTo>
                    <a:pt x="2526848" y="335310"/>
                    <a:pt x="2508422" y="353735"/>
                    <a:pt x="2485693" y="353735"/>
                  </a:cubicBezTo>
                  <a:lnTo>
                    <a:pt x="41154" y="353735"/>
                  </a:lnTo>
                  <a:cubicBezTo>
                    <a:pt x="30239" y="353735"/>
                    <a:pt x="19772" y="349399"/>
                    <a:pt x="12054" y="341681"/>
                  </a:cubicBezTo>
                  <a:cubicBezTo>
                    <a:pt x="4336" y="333963"/>
                    <a:pt x="0" y="323496"/>
                    <a:pt x="0" y="312581"/>
                  </a:cubicBezTo>
                  <a:lnTo>
                    <a:pt x="0" y="41154"/>
                  </a:lnTo>
                  <a:cubicBezTo>
                    <a:pt x="0" y="30239"/>
                    <a:pt x="4336" y="19772"/>
                    <a:pt x="12054" y="12054"/>
                  </a:cubicBezTo>
                  <a:cubicBezTo>
                    <a:pt x="19772" y="4336"/>
                    <a:pt x="30239" y="0"/>
                    <a:pt x="41154" y="0"/>
                  </a:cubicBezTo>
                  <a:close/>
                </a:path>
              </a:pathLst>
            </a:custGeom>
            <a:solidFill>
              <a:srgbClr val="424236"/>
            </a:solidFill>
          </p:spPr>
        </p:sp>
        <p:sp>
          <p:nvSpPr>
            <p:cNvPr name="TextBox 7" id="7"/>
            <p:cNvSpPr txBox="true"/>
            <p:nvPr/>
          </p:nvSpPr>
          <p:spPr>
            <a:xfrm>
              <a:off x="0" y="-114300"/>
              <a:ext cx="2526847" cy="468035"/>
            </a:xfrm>
            <a:prstGeom prst="rect">
              <a:avLst/>
            </a:prstGeom>
          </p:spPr>
          <p:txBody>
            <a:bodyPr anchor="ctr" rtlCol="false" tIns="50800" lIns="50800" bIns="50800" rIns="50800"/>
            <a:lstStyle/>
            <a:p>
              <a:pPr algn="ctr">
                <a:lnSpc>
                  <a:spcPts val="7979"/>
                </a:lnSpc>
                <a:spcBef>
                  <a:spcPct val="0"/>
                </a:spcBef>
              </a:pPr>
              <a:r>
                <a:rPr lang="en-US" sz="5699">
                  <a:solidFill>
                    <a:srgbClr val="FFFFFF"/>
                  </a:solidFill>
                  <a:latin typeface="Garet"/>
                  <a:ea typeface="Garet"/>
                  <a:cs typeface="Garet"/>
                  <a:sym typeface="Garet"/>
                </a:rPr>
                <a:t>IMAGINIFY</a:t>
              </a:r>
            </a:p>
          </p:txBody>
        </p:sp>
      </p:grpSp>
      <p:grpSp>
        <p:nvGrpSpPr>
          <p:cNvPr name="Group 8" id="8"/>
          <p:cNvGrpSpPr/>
          <p:nvPr/>
        </p:nvGrpSpPr>
        <p:grpSpPr>
          <a:xfrm rot="0">
            <a:off x="1028700" y="9745261"/>
            <a:ext cx="16230600" cy="2373026"/>
            <a:chOff x="0" y="0"/>
            <a:chExt cx="4274726" cy="624994"/>
          </a:xfrm>
        </p:grpSpPr>
        <p:sp>
          <p:nvSpPr>
            <p:cNvPr name="Freeform 9" id="9"/>
            <p:cNvSpPr/>
            <p:nvPr/>
          </p:nvSpPr>
          <p:spPr>
            <a:xfrm flipH="false" flipV="false" rot="0">
              <a:off x="0" y="0"/>
              <a:ext cx="4274726" cy="624994"/>
            </a:xfrm>
            <a:custGeom>
              <a:avLst/>
              <a:gdLst/>
              <a:ahLst/>
              <a:cxnLst/>
              <a:rect r="r" b="b" t="t" l="l"/>
              <a:pathLst>
                <a:path h="624994" w="4274726">
                  <a:moveTo>
                    <a:pt x="28620" y="0"/>
                  </a:moveTo>
                  <a:lnTo>
                    <a:pt x="4246106" y="0"/>
                  </a:lnTo>
                  <a:cubicBezTo>
                    <a:pt x="4261912" y="0"/>
                    <a:pt x="4274726" y="12813"/>
                    <a:pt x="4274726" y="28620"/>
                  </a:cubicBezTo>
                  <a:lnTo>
                    <a:pt x="4274726" y="596375"/>
                  </a:lnTo>
                  <a:cubicBezTo>
                    <a:pt x="4274726" y="612181"/>
                    <a:pt x="4261912" y="624994"/>
                    <a:pt x="4246106" y="624994"/>
                  </a:cubicBezTo>
                  <a:lnTo>
                    <a:pt x="28620" y="624994"/>
                  </a:lnTo>
                  <a:cubicBezTo>
                    <a:pt x="12813" y="624994"/>
                    <a:pt x="0" y="612181"/>
                    <a:pt x="0" y="596375"/>
                  </a:cubicBezTo>
                  <a:lnTo>
                    <a:pt x="0" y="28620"/>
                  </a:lnTo>
                  <a:cubicBezTo>
                    <a:pt x="0" y="12813"/>
                    <a:pt x="12813" y="0"/>
                    <a:pt x="28620" y="0"/>
                  </a:cubicBezTo>
                  <a:close/>
                </a:path>
              </a:pathLst>
            </a:custGeom>
            <a:solidFill>
              <a:srgbClr val="FFFFFF"/>
            </a:solidFill>
          </p:spPr>
        </p:sp>
        <p:sp>
          <p:nvSpPr>
            <p:cNvPr name="TextBox 10" id="10"/>
            <p:cNvSpPr txBox="true"/>
            <p:nvPr/>
          </p:nvSpPr>
          <p:spPr>
            <a:xfrm>
              <a:off x="0" y="-28575"/>
              <a:ext cx="4274726" cy="65356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828865" y="7784914"/>
            <a:ext cx="8405486" cy="1370327"/>
            <a:chOff x="0" y="0"/>
            <a:chExt cx="2213791" cy="360909"/>
          </a:xfrm>
        </p:grpSpPr>
        <p:sp>
          <p:nvSpPr>
            <p:cNvPr name="Freeform 12" id="12"/>
            <p:cNvSpPr/>
            <p:nvPr/>
          </p:nvSpPr>
          <p:spPr>
            <a:xfrm flipH="false" flipV="false" rot="0">
              <a:off x="0" y="0"/>
              <a:ext cx="2213791" cy="360909"/>
            </a:xfrm>
            <a:custGeom>
              <a:avLst/>
              <a:gdLst/>
              <a:ahLst/>
              <a:cxnLst/>
              <a:rect r="r" b="b" t="t" l="l"/>
              <a:pathLst>
                <a:path h="360909" w="2213791">
                  <a:moveTo>
                    <a:pt x="59869" y="0"/>
                  </a:moveTo>
                  <a:lnTo>
                    <a:pt x="2153922" y="0"/>
                  </a:lnTo>
                  <a:cubicBezTo>
                    <a:pt x="2186986" y="0"/>
                    <a:pt x="2213791" y="26804"/>
                    <a:pt x="2213791" y="59869"/>
                  </a:cubicBezTo>
                  <a:lnTo>
                    <a:pt x="2213791" y="301041"/>
                  </a:lnTo>
                  <a:cubicBezTo>
                    <a:pt x="2213791" y="334105"/>
                    <a:pt x="2186986" y="360909"/>
                    <a:pt x="2153922" y="360909"/>
                  </a:cubicBezTo>
                  <a:lnTo>
                    <a:pt x="59869" y="360909"/>
                  </a:lnTo>
                  <a:cubicBezTo>
                    <a:pt x="26804" y="360909"/>
                    <a:pt x="0" y="334105"/>
                    <a:pt x="0" y="301041"/>
                  </a:cubicBezTo>
                  <a:lnTo>
                    <a:pt x="0" y="59869"/>
                  </a:lnTo>
                  <a:cubicBezTo>
                    <a:pt x="0" y="26804"/>
                    <a:pt x="26804" y="0"/>
                    <a:pt x="59869" y="0"/>
                  </a:cubicBezTo>
                  <a:close/>
                </a:path>
              </a:pathLst>
            </a:custGeom>
            <a:solidFill>
              <a:srgbClr val="E2DFCF"/>
            </a:solidFill>
          </p:spPr>
        </p:sp>
        <p:sp>
          <p:nvSpPr>
            <p:cNvPr name="TextBox 13" id="13"/>
            <p:cNvSpPr txBox="true"/>
            <p:nvPr/>
          </p:nvSpPr>
          <p:spPr>
            <a:xfrm>
              <a:off x="0" y="-28575"/>
              <a:ext cx="2213791" cy="38948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38414" y="2846338"/>
            <a:ext cx="3875794" cy="4756910"/>
            <a:chOff x="0" y="0"/>
            <a:chExt cx="5167725" cy="6342546"/>
          </a:xfrm>
        </p:grpSpPr>
        <p:pic>
          <p:nvPicPr>
            <p:cNvPr name="Picture 15" id="15"/>
            <p:cNvPicPr>
              <a:picLocks noChangeAspect="true"/>
            </p:cNvPicPr>
            <p:nvPr/>
          </p:nvPicPr>
          <p:blipFill>
            <a:blip r:embed="rId2"/>
            <a:srcRect l="28578" t="0" r="28578" b="0"/>
            <a:stretch>
              <a:fillRect/>
            </a:stretch>
          </p:blipFill>
          <p:spPr>
            <a:xfrm flipH="false" flipV="false">
              <a:off x="0" y="0"/>
              <a:ext cx="5167725" cy="6342546"/>
            </a:xfrm>
            <a:prstGeom prst="rect">
              <a:avLst/>
            </a:prstGeom>
          </p:spPr>
        </p:pic>
      </p:grpSp>
      <p:grpSp>
        <p:nvGrpSpPr>
          <p:cNvPr name="Group 16" id="16"/>
          <p:cNvGrpSpPr/>
          <p:nvPr/>
        </p:nvGrpSpPr>
        <p:grpSpPr>
          <a:xfrm rot="0">
            <a:off x="14852651" y="3131063"/>
            <a:ext cx="3875794" cy="4756910"/>
            <a:chOff x="0" y="0"/>
            <a:chExt cx="5167725" cy="6342546"/>
          </a:xfrm>
        </p:grpSpPr>
        <p:pic>
          <p:nvPicPr>
            <p:cNvPr name="Picture 17" id="17"/>
            <p:cNvPicPr>
              <a:picLocks noChangeAspect="true"/>
            </p:cNvPicPr>
            <p:nvPr/>
          </p:nvPicPr>
          <p:blipFill>
            <a:blip r:embed="rId3"/>
            <a:srcRect l="27084" t="0" r="27084" b="0"/>
            <a:stretch>
              <a:fillRect/>
            </a:stretch>
          </p:blipFill>
          <p:spPr>
            <a:xfrm flipH="false" flipV="false">
              <a:off x="0" y="0"/>
              <a:ext cx="5167725" cy="6342546"/>
            </a:xfrm>
            <a:prstGeom prst="rect">
              <a:avLst/>
            </a:prstGeom>
          </p:spPr>
        </p:pic>
      </p:grpSp>
      <p:sp>
        <p:nvSpPr>
          <p:cNvPr name="Freeform 18" id="18"/>
          <p:cNvSpPr/>
          <p:nvPr/>
        </p:nvSpPr>
        <p:spPr>
          <a:xfrm flipH="false" flipV="false" rot="0">
            <a:off x="1818286" y="4992012"/>
            <a:ext cx="1035013" cy="1035013"/>
          </a:xfrm>
          <a:custGeom>
            <a:avLst/>
            <a:gdLst/>
            <a:ahLst/>
            <a:cxnLst/>
            <a:rect r="r" b="b" t="t" l="l"/>
            <a:pathLst>
              <a:path h="1035013" w="1035013">
                <a:moveTo>
                  <a:pt x="0" y="0"/>
                </a:moveTo>
                <a:lnTo>
                  <a:pt x="1035013" y="0"/>
                </a:lnTo>
                <a:lnTo>
                  <a:pt x="1035013" y="1035013"/>
                </a:lnTo>
                <a:lnTo>
                  <a:pt x="0" y="103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434474" y="4992012"/>
            <a:ext cx="1035013" cy="1035013"/>
          </a:xfrm>
          <a:custGeom>
            <a:avLst/>
            <a:gdLst/>
            <a:ahLst/>
            <a:cxnLst/>
            <a:rect r="r" b="b" t="t" l="l"/>
            <a:pathLst>
              <a:path h="1035013" w="1035013">
                <a:moveTo>
                  <a:pt x="0" y="0"/>
                </a:moveTo>
                <a:lnTo>
                  <a:pt x="1035013" y="0"/>
                </a:lnTo>
                <a:lnTo>
                  <a:pt x="1035013" y="1035013"/>
                </a:lnTo>
                <a:lnTo>
                  <a:pt x="0" y="1035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1028700" y="-1599614"/>
            <a:ext cx="16230600" cy="2373026"/>
            <a:chOff x="0" y="0"/>
            <a:chExt cx="4274726" cy="624994"/>
          </a:xfrm>
        </p:grpSpPr>
        <p:sp>
          <p:nvSpPr>
            <p:cNvPr name="Freeform 21" id="21"/>
            <p:cNvSpPr/>
            <p:nvPr/>
          </p:nvSpPr>
          <p:spPr>
            <a:xfrm flipH="false" flipV="false" rot="0">
              <a:off x="0" y="0"/>
              <a:ext cx="4274726" cy="624994"/>
            </a:xfrm>
            <a:custGeom>
              <a:avLst/>
              <a:gdLst/>
              <a:ahLst/>
              <a:cxnLst/>
              <a:rect r="r" b="b" t="t" l="l"/>
              <a:pathLst>
                <a:path h="624994" w="4274726">
                  <a:moveTo>
                    <a:pt x="28620" y="0"/>
                  </a:moveTo>
                  <a:lnTo>
                    <a:pt x="4246106" y="0"/>
                  </a:lnTo>
                  <a:cubicBezTo>
                    <a:pt x="4261912" y="0"/>
                    <a:pt x="4274726" y="12813"/>
                    <a:pt x="4274726" y="28620"/>
                  </a:cubicBezTo>
                  <a:lnTo>
                    <a:pt x="4274726" y="596375"/>
                  </a:lnTo>
                  <a:cubicBezTo>
                    <a:pt x="4274726" y="612181"/>
                    <a:pt x="4261912" y="624994"/>
                    <a:pt x="4246106" y="624994"/>
                  </a:cubicBezTo>
                  <a:lnTo>
                    <a:pt x="28620" y="624994"/>
                  </a:lnTo>
                  <a:cubicBezTo>
                    <a:pt x="12813" y="624994"/>
                    <a:pt x="0" y="612181"/>
                    <a:pt x="0" y="596375"/>
                  </a:cubicBezTo>
                  <a:lnTo>
                    <a:pt x="0" y="28620"/>
                  </a:lnTo>
                  <a:cubicBezTo>
                    <a:pt x="0" y="12813"/>
                    <a:pt x="12813" y="0"/>
                    <a:pt x="28620" y="0"/>
                  </a:cubicBezTo>
                  <a:close/>
                </a:path>
              </a:pathLst>
            </a:custGeom>
            <a:solidFill>
              <a:srgbClr val="FFFFFF"/>
            </a:solidFill>
          </p:spPr>
        </p:sp>
        <p:sp>
          <p:nvSpPr>
            <p:cNvPr name="TextBox 22" id="22"/>
            <p:cNvSpPr txBox="true"/>
            <p:nvPr/>
          </p:nvSpPr>
          <p:spPr>
            <a:xfrm>
              <a:off x="0" y="-28575"/>
              <a:ext cx="4274726" cy="653569"/>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7822732" y="0"/>
            <a:ext cx="2118113" cy="1779993"/>
          </a:xfrm>
          <a:custGeom>
            <a:avLst/>
            <a:gdLst/>
            <a:ahLst/>
            <a:cxnLst/>
            <a:rect r="r" b="b" t="t" l="l"/>
            <a:pathLst>
              <a:path h="1779993" w="2118113">
                <a:moveTo>
                  <a:pt x="0" y="0"/>
                </a:moveTo>
                <a:lnTo>
                  <a:pt x="2118114" y="0"/>
                </a:lnTo>
                <a:lnTo>
                  <a:pt x="2118114" y="1779993"/>
                </a:lnTo>
                <a:lnTo>
                  <a:pt x="0" y="1779993"/>
                </a:lnTo>
                <a:lnTo>
                  <a:pt x="0" y="0"/>
                </a:lnTo>
                <a:close/>
              </a:path>
            </a:pathLst>
          </a:custGeom>
          <a:blipFill>
            <a:blip r:embed="rId8"/>
            <a:stretch>
              <a:fillRect l="0" t="0" r="0" b="0"/>
            </a:stretch>
          </a:blipFill>
        </p:spPr>
      </p:sp>
      <p:sp>
        <p:nvSpPr>
          <p:cNvPr name="TextBox 24" id="24"/>
          <p:cNvSpPr txBox="true"/>
          <p:nvPr/>
        </p:nvSpPr>
        <p:spPr>
          <a:xfrm rot="0">
            <a:off x="3237380" y="2043127"/>
            <a:ext cx="11288818" cy="1654047"/>
          </a:xfrm>
          <a:prstGeom prst="rect">
            <a:avLst/>
          </a:prstGeom>
        </p:spPr>
        <p:txBody>
          <a:bodyPr anchor="t" rtlCol="false" tIns="0" lIns="0" bIns="0" rIns="0">
            <a:spAutoFit/>
          </a:bodyPr>
          <a:lstStyle/>
          <a:p>
            <a:pPr algn="ctr">
              <a:lnSpc>
                <a:spcPts val="4345"/>
              </a:lnSpc>
            </a:pPr>
            <a:r>
              <a:rPr lang="en-US" sz="4099">
                <a:solidFill>
                  <a:srgbClr val="191919"/>
                </a:solidFill>
                <a:latin typeface="Garet"/>
                <a:ea typeface="Garet"/>
                <a:cs typeface="Garet"/>
                <a:sym typeface="Garet"/>
              </a:rPr>
              <a:t>  MAJOR PROJECT (KCA 451)</a:t>
            </a:r>
          </a:p>
          <a:p>
            <a:pPr algn="ctr">
              <a:lnSpc>
                <a:spcPts val="4345"/>
              </a:lnSpc>
            </a:pPr>
            <a:r>
              <a:rPr lang="en-US" sz="4099">
                <a:solidFill>
                  <a:srgbClr val="191919"/>
                </a:solidFill>
                <a:latin typeface="Garet"/>
                <a:ea typeface="Garet"/>
                <a:cs typeface="Garet"/>
                <a:sym typeface="Garet"/>
              </a:rPr>
              <a:t> EVEN SEMESTER </a:t>
            </a:r>
          </a:p>
          <a:p>
            <a:pPr algn="ctr">
              <a:lnSpc>
                <a:spcPts val="4345"/>
              </a:lnSpc>
            </a:pPr>
            <a:r>
              <a:rPr lang="en-US" sz="4099">
                <a:solidFill>
                  <a:srgbClr val="191919"/>
                </a:solidFill>
                <a:latin typeface="Garet"/>
                <a:ea typeface="Garet"/>
                <a:cs typeface="Garet"/>
                <a:sym typeface="Garet"/>
              </a:rPr>
              <a:t>SESSION 2024-25</a:t>
            </a:r>
          </a:p>
        </p:txBody>
      </p:sp>
      <p:grpSp>
        <p:nvGrpSpPr>
          <p:cNvPr name="Group 25" id="25"/>
          <p:cNvGrpSpPr/>
          <p:nvPr/>
        </p:nvGrpSpPr>
        <p:grpSpPr>
          <a:xfrm rot="0">
            <a:off x="5583358" y="5376150"/>
            <a:ext cx="6622263" cy="1301749"/>
            <a:chOff x="0" y="0"/>
            <a:chExt cx="1744135" cy="342847"/>
          </a:xfrm>
        </p:grpSpPr>
        <p:sp>
          <p:nvSpPr>
            <p:cNvPr name="Freeform 26" id="26"/>
            <p:cNvSpPr/>
            <p:nvPr/>
          </p:nvSpPr>
          <p:spPr>
            <a:xfrm flipH="false" flipV="false" rot="0">
              <a:off x="0" y="0"/>
              <a:ext cx="1744135" cy="342847"/>
            </a:xfrm>
            <a:custGeom>
              <a:avLst/>
              <a:gdLst/>
              <a:ahLst/>
              <a:cxnLst/>
              <a:rect r="r" b="b" t="t" l="l"/>
              <a:pathLst>
                <a:path h="342847" w="1744135">
                  <a:moveTo>
                    <a:pt x="59623" y="0"/>
                  </a:moveTo>
                  <a:lnTo>
                    <a:pt x="1684512" y="0"/>
                  </a:lnTo>
                  <a:cubicBezTo>
                    <a:pt x="1700325" y="0"/>
                    <a:pt x="1715490" y="6282"/>
                    <a:pt x="1726672" y="17463"/>
                  </a:cubicBezTo>
                  <a:cubicBezTo>
                    <a:pt x="1737853" y="28645"/>
                    <a:pt x="1744135" y="43810"/>
                    <a:pt x="1744135" y="59623"/>
                  </a:cubicBezTo>
                  <a:lnTo>
                    <a:pt x="1744135" y="283225"/>
                  </a:lnTo>
                  <a:cubicBezTo>
                    <a:pt x="1744135" y="316153"/>
                    <a:pt x="1717441" y="342847"/>
                    <a:pt x="1684512" y="342847"/>
                  </a:cubicBezTo>
                  <a:lnTo>
                    <a:pt x="59623" y="342847"/>
                  </a:lnTo>
                  <a:cubicBezTo>
                    <a:pt x="26694" y="342847"/>
                    <a:pt x="0" y="316153"/>
                    <a:pt x="0" y="283225"/>
                  </a:cubicBezTo>
                  <a:lnTo>
                    <a:pt x="0" y="59623"/>
                  </a:lnTo>
                  <a:cubicBezTo>
                    <a:pt x="0" y="26694"/>
                    <a:pt x="26694" y="0"/>
                    <a:pt x="59623" y="0"/>
                  </a:cubicBezTo>
                  <a:close/>
                </a:path>
              </a:pathLst>
            </a:custGeom>
            <a:solidFill>
              <a:srgbClr val="424236"/>
            </a:solidFill>
          </p:spPr>
        </p:sp>
        <p:sp>
          <p:nvSpPr>
            <p:cNvPr name="TextBox 27" id="27"/>
            <p:cNvSpPr txBox="true"/>
            <p:nvPr/>
          </p:nvSpPr>
          <p:spPr>
            <a:xfrm>
              <a:off x="0" y="-47625"/>
              <a:ext cx="1744135" cy="390472"/>
            </a:xfrm>
            <a:prstGeom prst="rect">
              <a:avLst/>
            </a:prstGeom>
          </p:spPr>
          <p:txBody>
            <a:bodyPr anchor="ctr" rtlCol="false" tIns="50800" lIns="50800" bIns="50800" rIns="50800"/>
            <a:lstStyle/>
            <a:p>
              <a:pPr algn="ctr">
                <a:lnSpc>
                  <a:spcPts val="4479"/>
                </a:lnSpc>
              </a:pPr>
              <a:r>
                <a:rPr lang="en-US" sz="3199">
                  <a:solidFill>
                    <a:srgbClr val="FFFFFF"/>
                  </a:solidFill>
                  <a:latin typeface="Garet"/>
                  <a:ea typeface="Garet"/>
                  <a:cs typeface="Garet"/>
                  <a:sym typeface="Garet"/>
                </a:rPr>
                <a:t>TEAM LEADER- DARREN JAMES</a:t>
              </a:r>
            </a:p>
            <a:p>
              <a:pPr algn="ctr">
                <a:lnSpc>
                  <a:spcPts val="4479"/>
                </a:lnSpc>
                <a:spcBef>
                  <a:spcPct val="0"/>
                </a:spcBef>
              </a:pPr>
              <a:r>
                <a:rPr lang="en-US" sz="3199">
                  <a:solidFill>
                    <a:srgbClr val="FFFFFF"/>
                  </a:solidFill>
                  <a:latin typeface="Garet"/>
                  <a:ea typeface="Garet"/>
                  <a:cs typeface="Garet"/>
                  <a:sym typeface="Garet"/>
                </a:rPr>
                <a:t>2300290140050</a:t>
              </a:r>
            </a:p>
          </p:txBody>
        </p:sp>
      </p:grpSp>
      <p:grpSp>
        <p:nvGrpSpPr>
          <p:cNvPr name="Group 28" id="28"/>
          <p:cNvGrpSpPr/>
          <p:nvPr/>
        </p:nvGrpSpPr>
        <p:grpSpPr>
          <a:xfrm rot="0">
            <a:off x="7025268" y="6792199"/>
            <a:ext cx="3713042" cy="818480"/>
            <a:chOff x="0" y="0"/>
            <a:chExt cx="977921" cy="215567"/>
          </a:xfrm>
        </p:grpSpPr>
        <p:sp>
          <p:nvSpPr>
            <p:cNvPr name="Freeform 29" id="29"/>
            <p:cNvSpPr/>
            <p:nvPr/>
          </p:nvSpPr>
          <p:spPr>
            <a:xfrm flipH="false" flipV="false" rot="0">
              <a:off x="0" y="0"/>
              <a:ext cx="977921" cy="215567"/>
            </a:xfrm>
            <a:custGeom>
              <a:avLst/>
              <a:gdLst/>
              <a:ahLst/>
              <a:cxnLst/>
              <a:rect r="r" b="b" t="t" l="l"/>
              <a:pathLst>
                <a:path h="215567" w="977921">
                  <a:moveTo>
                    <a:pt x="106338" y="0"/>
                  </a:moveTo>
                  <a:lnTo>
                    <a:pt x="871583" y="0"/>
                  </a:lnTo>
                  <a:cubicBezTo>
                    <a:pt x="930311" y="0"/>
                    <a:pt x="977921" y="47609"/>
                    <a:pt x="977921" y="106338"/>
                  </a:cubicBezTo>
                  <a:lnTo>
                    <a:pt x="977921" y="109229"/>
                  </a:lnTo>
                  <a:cubicBezTo>
                    <a:pt x="977921" y="137431"/>
                    <a:pt x="966717" y="164479"/>
                    <a:pt x="946775" y="184421"/>
                  </a:cubicBezTo>
                  <a:cubicBezTo>
                    <a:pt x="926833" y="204363"/>
                    <a:pt x="899785" y="215567"/>
                    <a:pt x="871583" y="215567"/>
                  </a:cubicBezTo>
                  <a:lnTo>
                    <a:pt x="106338" y="215567"/>
                  </a:lnTo>
                  <a:cubicBezTo>
                    <a:pt x="47609" y="215567"/>
                    <a:pt x="0" y="167957"/>
                    <a:pt x="0" y="109229"/>
                  </a:cubicBezTo>
                  <a:lnTo>
                    <a:pt x="0" y="106338"/>
                  </a:lnTo>
                  <a:cubicBezTo>
                    <a:pt x="0" y="47609"/>
                    <a:pt x="47609" y="0"/>
                    <a:pt x="106338" y="0"/>
                  </a:cubicBezTo>
                  <a:close/>
                </a:path>
              </a:pathLst>
            </a:custGeom>
            <a:solidFill>
              <a:srgbClr val="424236"/>
            </a:solidFill>
          </p:spPr>
        </p:sp>
        <p:sp>
          <p:nvSpPr>
            <p:cNvPr name="TextBox 30" id="30"/>
            <p:cNvSpPr txBox="true"/>
            <p:nvPr/>
          </p:nvSpPr>
          <p:spPr>
            <a:xfrm>
              <a:off x="0" y="-47625"/>
              <a:ext cx="977921" cy="263192"/>
            </a:xfrm>
            <a:prstGeom prst="rect">
              <a:avLst/>
            </a:prstGeom>
          </p:spPr>
          <p:txBody>
            <a:bodyPr anchor="ctr" rtlCol="false" tIns="50800" lIns="50800" bIns="50800" rIns="50800"/>
            <a:lstStyle/>
            <a:p>
              <a:pPr algn="ctr">
                <a:lnSpc>
                  <a:spcPts val="3779"/>
                </a:lnSpc>
                <a:spcBef>
                  <a:spcPct val="0"/>
                </a:spcBef>
              </a:pPr>
              <a:r>
                <a:rPr lang="en-US" sz="2699">
                  <a:solidFill>
                    <a:srgbClr val="FFFFFF"/>
                  </a:solidFill>
                  <a:latin typeface="Garet"/>
                  <a:ea typeface="Garet"/>
                  <a:cs typeface="Garet"/>
                  <a:sym typeface="Garet"/>
                </a:rPr>
                <a:t>TEAM MEMBERS</a:t>
              </a:r>
            </a:p>
          </p:txBody>
        </p:sp>
      </p:grpSp>
      <p:grpSp>
        <p:nvGrpSpPr>
          <p:cNvPr name="Group 31" id="31"/>
          <p:cNvGrpSpPr/>
          <p:nvPr/>
        </p:nvGrpSpPr>
        <p:grpSpPr>
          <a:xfrm rot="0">
            <a:off x="12878633" y="1805456"/>
            <a:ext cx="4380667" cy="1078750"/>
            <a:chOff x="0" y="0"/>
            <a:chExt cx="1153756" cy="284115"/>
          </a:xfrm>
        </p:grpSpPr>
        <p:sp>
          <p:nvSpPr>
            <p:cNvPr name="Freeform 32" id="32"/>
            <p:cNvSpPr/>
            <p:nvPr/>
          </p:nvSpPr>
          <p:spPr>
            <a:xfrm flipH="false" flipV="false" rot="0">
              <a:off x="0" y="0"/>
              <a:ext cx="1153756" cy="284115"/>
            </a:xfrm>
            <a:custGeom>
              <a:avLst/>
              <a:gdLst/>
              <a:ahLst/>
              <a:cxnLst/>
              <a:rect r="r" b="b" t="t" l="l"/>
              <a:pathLst>
                <a:path h="284115" w="1153756">
                  <a:moveTo>
                    <a:pt x="90132" y="0"/>
                  </a:moveTo>
                  <a:lnTo>
                    <a:pt x="1063624" y="0"/>
                  </a:lnTo>
                  <a:cubicBezTo>
                    <a:pt x="1087528" y="0"/>
                    <a:pt x="1110454" y="9496"/>
                    <a:pt x="1127357" y="26399"/>
                  </a:cubicBezTo>
                  <a:cubicBezTo>
                    <a:pt x="1144260" y="43302"/>
                    <a:pt x="1153756" y="66227"/>
                    <a:pt x="1153756" y="90132"/>
                  </a:cubicBezTo>
                  <a:lnTo>
                    <a:pt x="1153756" y="193983"/>
                  </a:lnTo>
                  <a:cubicBezTo>
                    <a:pt x="1153756" y="243762"/>
                    <a:pt x="1113402" y="284115"/>
                    <a:pt x="1063624" y="284115"/>
                  </a:cubicBezTo>
                  <a:lnTo>
                    <a:pt x="90132" y="284115"/>
                  </a:lnTo>
                  <a:cubicBezTo>
                    <a:pt x="66227" y="284115"/>
                    <a:pt x="43302" y="274619"/>
                    <a:pt x="26399" y="257716"/>
                  </a:cubicBezTo>
                  <a:cubicBezTo>
                    <a:pt x="9496" y="240813"/>
                    <a:pt x="0" y="217888"/>
                    <a:pt x="0" y="193983"/>
                  </a:cubicBezTo>
                  <a:lnTo>
                    <a:pt x="0" y="90132"/>
                  </a:lnTo>
                  <a:cubicBezTo>
                    <a:pt x="0" y="66227"/>
                    <a:pt x="9496" y="43302"/>
                    <a:pt x="26399" y="26399"/>
                  </a:cubicBezTo>
                  <a:cubicBezTo>
                    <a:pt x="43302" y="9496"/>
                    <a:pt x="66227" y="0"/>
                    <a:pt x="90132" y="0"/>
                  </a:cubicBezTo>
                  <a:close/>
                </a:path>
              </a:pathLst>
            </a:custGeom>
            <a:solidFill>
              <a:srgbClr val="424236"/>
            </a:solidFill>
          </p:spPr>
        </p:sp>
        <p:sp>
          <p:nvSpPr>
            <p:cNvPr name="TextBox 33" id="33"/>
            <p:cNvSpPr txBox="true"/>
            <p:nvPr/>
          </p:nvSpPr>
          <p:spPr>
            <a:xfrm>
              <a:off x="0" y="-38100"/>
              <a:ext cx="1153756" cy="322215"/>
            </a:xfrm>
            <a:prstGeom prst="rect">
              <a:avLst/>
            </a:prstGeom>
          </p:spPr>
          <p:txBody>
            <a:bodyPr anchor="ctr" rtlCol="false" tIns="50800" lIns="50800" bIns="50800" rIns="50800"/>
            <a:lstStyle/>
            <a:p>
              <a:pPr algn="ctr">
                <a:lnSpc>
                  <a:spcPts val="3359"/>
                </a:lnSpc>
              </a:pPr>
              <a:r>
                <a:rPr lang="en-US" sz="2399" u="sng">
                  <a:solidFill>
                    <a:srgbClr val="FFFFFF"/>
                  </a:solidFill>
                  <a:latin typeface="Garet"/>
                  <a:ea typeface="Garet"/>
                  <a:cs typeface="Garet"/>
                  <a:sym typeface="Garet"/>
                </a:rPr>
                <a:t>SUPERVISOR</a:t>
              </a:r>
            </a:p>
            <a:p>
              <a:pPr algn="ctr">
                <a:lnSpc>
                  <a:spcPts val="3359"/>
                </a:lnSpc>
                <a:spcBef>
                  <a:spcPct val="0"/>
                </a:spcBef>
              </a:pPr>
              <a:r>
                <a:rPr lang="en-US" sz="2399">
                  <a:solidFill>
                    <a:srgbClr val="FFFFFF"/>
                  </a:solidFill>
                  <a:latin typeface="Garet"/>
                  <a:ea typeface="Garet"/>
                  <a:cs typeface="Garet"/>
                  <a:sym typeface="Garet"/>
                </a:rPr>
                <a:t>PROF. KOMAL SALGOTRA</a:t>
              </a:r>
            </a:p>
          </p:txBody>
        </p:sp>
      </p:grpSp>
      <p:sp>
        <p:nvSpPr>
          <p:cNvPr name="Freeform 34" id="34"/>
          <p:cNvSpPr/>
          <p:nvPr/>
        </p:nvSpPr>
        <p:spPr>
          <a:xfrm flipH="false" flipV="false" rot="0">
            <a:off x="15434474" y="4992012"/>
            <a:ext cx="1035013" cy="1035013"/>
          </a:xfrm>
          <a:custGeom>
            <a:avLst/>
            <a:gdLst/>
            <a:ahLst/>
            <a:cxnLst/>
            <a:rect r="r" b="b" t="t" l="l"/>
            <a:pathLst>
              <a:path h="1035013" w="1035013">
                <a:moveTo>
                  <a:pt x="0" y="0"/>
                </a:moveTo>
                <a:lnTo>
                  <a:pt x="1035013" y="0"/>
                </a:lnTo>
                <a:lnTo>
                  <a:pt x="1035013" y="1035013"/>
                </a:lnTo>
                <a:lnTo>
                  <a:pt x="0" y="103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5583358" y="7926073"/>
            <a:ext cx="7078960" cy="1126109"/>
          </a:xfrm>
          <a:prstGeom prst="rect">
            <a:avLst/>
          </a:prstGeom>
        </p:spPr>
        <p:txBody>
          <a:bodyPr anchor="t" rtlCol="false" tIns="0" lIns="0" bIns="0" rIns="0">
            <a:spAutoFit/>
          </a:bodyPr>
          <a:lstStyle/>
          <a:p>
            <a:pPr algn="l">
              <a:lnSpc>
                <a:spcPts val="2967"/>
              </a:lnSpc>
            </a:pPr>
            <a:r>
              <a:rPr lang="en-US" sz="2799">
                <a:solidFill>
                  <a:srgbClr val="191919"/>
                </a:solidFill>
                <a:latin typeface="Garet"/>
                <a:ea typeface="Garet"/>
                <a:cs typeface="Garet"/>
                <a:sym typeface="Garet"/>
              </a:rPr>
              <a:t>BHARGAVI -                    2300290140048</a:t>
            </a:r>
          </a:p>
          <a:p>
            <a:pPr algn="l">
              <a:lnSpc>
                <a:spcPts val="2967"/>
              </a:lnSpc>
            </a:pPr>
            <a:r>
              <a:rPr lang="en-US" sz="2799">
                <a:solidFill>
                  <a:srgbClr val="191919"/>
                </a:solidFill>
                <a:latin typeface="Garet"/>
                <a:ea typeface="Garet"/>
                <a:cs typeface="Garet"/>
                <a:sym typeface="Garet"/>
              </a:rPr>
              <a:t>DIVYANSH SHARMA -  2300290140057</a:t>
            </a:r>
          </a:p>
          <a:p>
            <a:pPr algn="l">
              <a:lnSpc>
                <a:spcPts val="2967"/>
              </a:lnSpc>
            </a:pPr>
            <a:r>
              <a:rPr lang="en-US" sz="2799">
                <a:solidFill>
                  <a:srgbClr val="191919"/>
                </a:solidFill>
                <a:latin typeface="Garet"/>
                <a:ea typeface="Garet"/>
                <a:cs typeface="Garet"/>
                <a:sym typeface="Garet"/>
              </a:rPr>
              <a:t>ANSHOO YADAV -        2300290140028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sp>
        <p:nvSpPr>
          <p:cNvPr name="Freeform 2" id="2"/>
          <p:cNvSpPr/>
          <p:nvPr/>
        </p:nvSpPr>
        <p:spPr>
          <a:xfrm flipH="false" flipV="false" rot="0">
            <a:off x="222386" y="3355162"/>
            <a:ext cx="8745539" cy="5647695"/>
          </a:xfrm>
          <a:custGeom>
            <a:avLst/>
            <a:gdLst/>
            <a:ahLst/>
            <a:cxnLst/>
            <a:rect r="r" b="b" t="t" l="l"/>
            <a:pathLst>
              <a:path h="5647695" w="8745539">
                <a:moveTo>
                  <a:pt x="0" y="0"/>
                </a:moveTo>
                <a:lnTo>
                  <a:pt x="8745539" y="0"/>
                </a:lnTo>
                <a:lnTo>
                  <a:pt x="8745539" y="5647695"/>
                </a:lnTo>
                <a:lnTo>
                  <a:pt x="0" y="5647695"/>
                </a:lnTo>
                <a:lnTo>
                  <a:pt x="0" y="0"/>
                </a:lnTo>
                <a:close/>
              </a:path>
            </a:pathLst>
          </a:custGeom>
          <a:blipFill>
            <a:blip r:embed="rId2"/>
            <a:stretch>
              <a:fillRect l="-6199" t="0" r="-6199" b="0"/>
            </a:stretch>
          </a:blipFill>
        </p:spPr>
      </p:sp>
      <p:sp>
        <p:nvSpPr>
          <p:cNvPr name="Freeform 3" id="3"/>
          <p:cNvSpPr/>
          <p:nvPr/>
        </p:nvSpPr>
        <p:spPr>
          <a:xfrm flipH="false" flipV="false" rot="0">
            <a:off x="9389824" y="3355162"/>
            <a:ext cx="8745539" cy="5647695"/>
          </a:xfrm>
          <a:custGeom>
            <a:avLst/>
            <a:gdLst/>
            <a:ahLst/>
            <a:cxnLst/>
            <a:rect r="r" b="b" t="t" l="l"/>
            <a:pathLst>
              <a:path h="5647695" w="8745539">
                <a:moveTo>
                  <a:pt x="0" y="0"/>
                </a:moveTo>
                <a:lnTo>
                  <a:pt x="8745539" y="0"/>
                </a:lnTo>
                <a:lnTo>
                  <a:pt x="8745539" y="5647695"/>
                </a:lnTo>
                <a:lnTo>
                  <a:pt x="0" y="5647695"/>
                </a:lnTo>
                <a:lnTo>
                  <a:pt x="0" y="0"/>
                </a:lnTo>
                <a:close/>
              </a:path>
            </a:pathLst>
          </a:custGeom>
          <a:blipFill>
            <a:blip r:embed="rId3"/>
            <a:stretch>
              <a:fillRect l="-3170" t="0" r="-3170" b="0"/>
            </a:stretch>
          </a:blipFill>
        </p:spPr>
      </p:sp>
      <p:grpSp>
        <p:nvGrpSpPr>
          <p:cNvPr name="Group 4" id="4"/>
          <p:cNvGrpSpPr/>
          <p:nvPr/>
        </p:nvGrpSpPr>
        <p:grpSpPr>
          <a:xfrm rot="0">
            <a:off x="-689943" y="1028700"/>
            <a:ext cx="19315736" cy="1896899"/>
            <a:chOff x="0" y="0"/>
            <a:chExt cx="5087272" cy="499595"/>
          </a:xfrm>
        </p:grpSpPr>
        <p:sp>
          <p:nvSpPr>
            <p:cNvPr name="Freeform 5" id="5"/>
            <p:cNvSpPr/>
            <p:nvPr/>
          </p:nvSpPr>
          <p:spPr>
            <a:xfrm flipH="false" flipV="false" rot="0">
              <a:off x="0" y="0"/>
              <a:ext cx="5087272" cy="499595"/>
            </a:xfrm>
            <a:custGeom>
              <a:avLst/>
              <a:gdLst/>
              <a:ahLst/>
              <a:cxnLst/>
              <a:rect r="r" b="b" t="t" l="l"/>
              <a:pathLst>
                <a:path h="499595" w="5087272">
                  <a:moveTo>
                    <a:pt x="28057" y="0"/>
                  </a:moveTo>
                  <a:lnTo>
                    <a:pt x="5059216" y="0"/>
                  </a:lnTo>
                  <a:cubicBezTo>
                    <a:pt x="5066657" y="0"/>
                    <a:pt x="5073793" y="2956"/>
                    <a:pt x="5079054" y="8218"/>
                  </a:cubicBezTo>
                  <a:cubicBezTo>
                    <a:pt x="5084316" y="13479"/>
                    <a:pt x="5087272" y="20616"/>
                    <a:pt x="5087272" y="28057"/>
                  </a:cubicBezTo>
                  <a:lnTo>
                    <a:pt x="5087272" y="471538"/>
                  </a:lnTo>
                  <a:cubicBezTo>
                    <a:pt x="5087272" y="478979"/>
                    <a:pt x="5084316" y="486116"/>
                    <a:pt x="5079054" y="491377"/>
                  </a:cubicBezTo>
                  <a:cubicBezTo>
                    <a:pt x="5073793" y="496639"/>
                    <a:pt x="5066657" y="499595"/>
                    <a:pt x="5059216" y="499595"/>
                  </a:cubicBezTo>
                  <a:lnTo>
                    <a:pt x="28057" y="499595"/>
                  </a:lnTo>
                  <a:cubicBezTo>
                    <a:pt x="20616" y="499595"/>
                    <a:pt x="13479" y="496639"/>
                    <a:pt x="8218" y="491377"/>
                  </a:cubicBezTo>
                  <a:cubicBezTo>
                    <a:pt x="2956" y="486116"/>
                    <a:pt x="0" y="478979"/>
                    <a:pt x="0" y="471538"/>
                  </a:cubicBezTo>
                  <a:lnTo>
                    <a:pt x="0" y="28057"/>
                  </a:lnTo>
                  <a:cubicBezTo>
                    <a:pt x="0" y="20616"/>
                    <a:pt x="2956" y="13479"/>
                    <a:pt x="8218" y="8218"/>
                  </a:cubicBezTo>
                  <a:cubicBezTo>
                    <a:pt x="13479" y="2956"/>
                    <a:pt x="20616" y="0"/>
                    <a:pt x="28057" y="0"/>
                  </a:cubicBezTo>
                  <a:close/>
                </a:path>
              </a:pathLst>
            </a:custGeom>
            <a:solidFill>
              <a:srgbClr val="E2DFCF"/>
            </a:solidFill>
          </p:spPr>
        </p:sp>
        <p:sp>
          <p:nvSpPr>
            <p:cNvPr name="TextBox 6" id="6"/>
            <p:cNvSpPr txBox="true"/>
            <p:nvPr/>
          </p:nvSpPr>
          <p:spPr>
            <a:xfrm>
              <a:off x="0" y="-28575"/>
              <a:ext cx="5087272" cy="52817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961876" y="1366547"/>
            <a:ext cx="7601435" cy="2619670"/>
          </a:xfrm>
          <a:prstGeom prst="rect">
            <a:avLst/>
          </a:prstGeom>
        </p:spPr>
        <p:txBody>
          <a:bodyPr anchor="t" rtlCol="false" tIns="0" lIns="0" bIns="0" rIns="0">
            <a:spAutoFit/>
          </a:bodyPr>
          <a:lstStyle/>
          <a:p>
            <a:pPr algn="ctr">
              <a:lnSpc>
                <a:spcPts val="3623"/>
              </a:lnSpc>
            </a:pPr>
            <a:r>
              <a:rPr lang="en-US" b="true" sz="2588" u="sng">
                <a:solidFill>
                  <a:srgbClr val="000000"/>
                </a:solidFill>
                <a:latin typeface="Garet Bold"/>
                <a:ea typeface="Garet Bold"/>
                <a:cs typeface="Garet Bold"/>
                <a:sym typeface="Garet Bold"/>
              </a:rPr>
              <a:t>Image Recoloring</a:t>
            </a:r>
            <a:r>
              <a:rPr lang="en-US" b="true" sz="2588" u="sng">
                <a:solidFill>
                  <a:srgbClr val="000000"/>
                </a:solidFill>
                <a:latin typeface="Garet Bold"/>
                <a:ea typeface="Garet Bold"/>
                <a:cs typeface="Garet Bold"/>
                <a:sym typeface="Garet Bold"/>
              </a:rPr>
              <a:t>: </a:t>
            </a:r>
          </a:p>
          <a:p>
            <a:pPr algn="just">
              <a:lnSpc>
                <a:spcPts val="3623"/>
              </a:lnSpc>
            </a:pPr>
            <a:r>
              <a:rPr lang="en-US" sz="2588" b="true">
                <a:solidFill>
                  <a:srgbClr val="000000"/>
                </a:solidFill>
                <a:latin typeface="Garet Bold"/>
                <a:ea typeface="Garet Bold"/>
                <a:cs typeface="Garet Bold"/>
                <a:sym typeface="Garet Bold"/>
              </a:rPr>
              <a:t>Customize images by replacing objects with desired colors easily</a:t>
            </a:r>
          </a:p>
          <a:p>
            <a:pPr algn="just">
              <a:lnSpc>
                <a:spcPts val="3623"/>
              </a:lnSpc>
            </a:pPr>
          </a:p>
          <a:p>
            <a:pPr algn="just">
              <a:lnSpc>
                <a:spcPts val="3623"/>
              </a:lnSpc>
            </a:pPr>
          </a:p>
          <a:p>
            <a:pPr algn="just">
              <a:lnSpc>
                <a:spcPts val="2643"/>
              </a:lnSpc>
              <a:spcBef>
                <a:spcPct val="0"/>
              </a:spcBef>
            </a:pPr>
          </a:p>
        </p:txBody>
      </p:sp>
      <p:sp>
        <p:nvSpPr>
          <p:cNvPr name="TextBox 8" id="8"/>
          <p:cNvSpPr txBox="true"/>
          <p:nvPr/>
        </p:nvSpPr>
        <p:spPr>
          <a:xfrm rot="0">
            <a:off x="794438" y="1366547"/>
            <a:ext cx="7786015" cy="2162470"/>
          </a:xfrm>
          <a:prstGeom prst="rect">
            <a:avLst/>
          </a:prstGeom>
        </p:spPr>
        <p:txBody>
          <a:bodyPr anchor="t" rtlCol="false" tIns="0" lIns="0" bIns="0" rIns="0">
            <a:spAutoFit/>
          </a:bodyPr>
          <a:lstStyle/>
          <a:p>
            <a:pPr algn="ctr">
              <a:lnSpc>
                <a:spcPts val="3623"/>
              </a:lnSpc>
            </a:pPr>
            <a:r>
              <a:rPr lang="en-US" b="true" sz="2588" u="sng">
                <a:solidFill>
                  <a:srgbClr val="000000"/>
                </a:solidFill>
                <a:latin typeface="Garet Bold"/>
                <a:ea typeface="Garet Bold"/>
                <a:cs typeface="Garet Bold"/>
                <a:sym typeface="Garet Bold"/>
              </a:rPr>
              <a:t>Background Removal:</a:t>
            </a:r>
          </a:p>
          <a:p>
            <a:pPr algn="just">
              <a:lnSpc>
                <a:spcPts val="3623"/>
              </a:lnSpc>
            </a:pPr>
            <a:r>
              <a:rPr lang="en-US" sz="2588" b="true">
                <a:solidFill>
                  <a:srgbClr val="000000"/>
                </a:solidFill>
                <a:latin typeface="Garet Bold"/>
                <a:ea typeface="Garet Bold"/>
                <a:cs typeface="Garet Bold"/>
                <a:sym typeface="Garet Bold"/>
              </a:rPr>
              <a:t>Extract objects from backgrounds with ease</a:t>
            </a:r>
          </a:p>
          <a:p>
            <a:pPr algn="just">
              <a:lnSpc>
                <a:spcPts val="3623"/>
              </a:lnSpc>
            </a:pPr>
          </a:p>
          <a:p>
            <a:pPr algn="just">
              <a:lnSpc>
                <a:spcPts val="3623"/>
              </a:lnSpc>
            </a:pPr>
          </a:p>
          <a:p>
            <a:pPr algn="just">
              <a:lnSpc>
                <a:spcPts val="2643"/>
              </a:lnSpc>
              <a:spcBef>
                <a:spcPct val="0"/>
              </a:spcBef>
            </a:pPr>
          </a:p>
        </p:txBody>
      </p:sp>
      <p:grpSp>
        <p:nvGrpSpPr>
          <p:cNvPr name="Group 9" id="9"/>
          <p:cNvGrpSpPr/>
          <p:nvPr/>
        </p:nvGrpSpPr>
        <p:grpSpPr>
          <a:xfrm rot="0">
            <a:off x="1028700" y="9258300"/>
            <a:ext cx="16230600" cy="1896899"/>
            <a:chOff x="0" y="0"/>
            <a:chExt cx="4274726" cy="499595"/>
          </a:xfrm>
        </p:grpSpPr>
        <p:sp>
          <p:nvSpPr>
            <p:cNvPr name="Freeform 10" id="10"/>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1" id="11"/>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3753691" y="286902"/>
            <a:ext cx="3321969" cy="593724"/>
            <a:chOff x="0" y="0"/>
            <a:chExt cx="874922" cy="156372"/>
          </a:xfrm>
        </p:grpSpPr>
        <p:sp>
          <p:nvSpPr>
            <p:cNvPr name="Freeform 13" id="13"/>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4" id="14"/>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5" id="15"/>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5400000">
            <a:off x="9572153" y="5537718"/>
            <a:ext cx="16230600" cy="1896899"/>
            <a:chOff x="0" y="0"/>
            <a:chExt cx="4274726" cy="499595"/>
          </a:xfrm>
        </p:grpSpPr>
        <p:sp>
          <p:nvSpPr>
            <p:cNvPr name="Freeform 3" id="3"/>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4" id="4"/>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512269" y="4635370"/>
            <a:ext cx="16230600" cy="1896899"/>
            <a:chOff x="0" y="0"/>
            <a:chExt cx="4274726" cy="499595"/>
          </a:xfrm>
        </p:grpSpPr>
        <p:sp>
          <p:nvSpPr>
            <p:cNvPr name="Freeform 6" id="6"/>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7" id="7"/>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9724553" y="5690118"/>
            <a:ext cx="16230600" cy="1896899"/>
            <a:chOff x="0" y="0"/>
            <a:chExt cx="4274726" cy="499595"/>
          </a:xfrm>
        </p:grpSpPr>
        <p:sp>
          <p:nvSpPr>
            <p:cNvPr name="Freeform 9" id="9"/>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0" id="10"/>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9876953" y="5842518"/>
            <a:ext cx="16230600" cy="1896899"/>
            <a:chOff x="0" y="0"/>
            <a:chExt cx="4274726" cy="499595"/>
          </a:xfrm>
        </p:grpSpPr>
        <p:sp>
          <p:nvSpPr>
            <p:cNvPr name="Freeform 12" id="12"/>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3" id="13"/>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0029353" y="5994918"/>
            <a:ext cx="16230600" cy="1896899"/>
            <a:chOff x="0" y="0"/>
            <a:chExt cx="4274726" cy="499595"/>
          </a:xfrm>
        </p:grpSpPr>
        <p:sp>
          <p:nvSpPr>
            <p:cNvPr name="Freeform 15" id="15"/>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6" id="16"/>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781324" y="0"/>
            <a:ext cx="6725352" cy="1117348"/>
            <a:chOff x="0" y="0"/>
            <a:chExt cx="1771286" cy="294281"/>
          </a:xfrm>
        </p:grpSpPr>
        <p:sp>
          <p:nvSpPr>
            <p:cNvPr name="Freeform 18" id="18"/>
            <p:cNvSpPr/>
            <p:nvPr/>
          </p:nvSpPr>
          <p:spPr>
            <a:xfrm flipH="false" flipV="false" rot="0">
              <a:off x="0" y="0"/>
              <a:ext cx="1771286" cy="294281"/>
            </a:xfrm>
            <a:custGeom>
              <a:avLst/>
              <a:gdLst/>
              <a:ahLst/>
              <a:cxnLst/>
              <a:rect r="r" b="b" t="t" l="l"/>
              <a:pathLst>
                <a:path h="294281" w="1771286">
                  <a:moveTo>
                    <a:pt x="58709" y="0"/>
                  </a:moveTo>
                  <a:lnTo>
                    <a:pt x="1712577" y="0"/>
                  </a:lnTo>
                  <a:cubicBezTo>
                    <a:pt x="1745001" y="0"/>
                    <a:pt x="1771286" y="26285"/>
                    <a:pt x="1771286" y="58709"/>
                  </a:cubicBezTo>
                  <a:lnTo>
                    <a:pt x="1771286" y="235572"/>
                  </a:lnTo>
                  <a:cubicBezTo>
                    <a:pt x="1771286" y="267996"/>
                    <a:pt x="1745001" y="294281"/>
                    <a:pt x="1712577" y="294281"/>
                  </a:cubicBezTo>
                  <a:lnTo>
                    <a:pt x="58709" y="294281"/>
                  </a:lnTo>
                  <a:cubicBezTo>
                    <a:pt x="26285" y="294281"/>
                    <a:pt x="0" y="267996"/>
                    <a:pt x="0" y="235572"/>
                  </a:cubicBezTo>
                  <a:lnTo>
                    <a:pt x="0" y="58709"/>
                  </a:lnTo>
                  <a:cubicBezTo>
                    <a:pt x="0" y="26285"/>
                    <a:pt x="26285" y="0"/>
                    <a:pt x="58709" y="0"/>
                  </a:cubicBezTo>
                  <a:close/>
                </a:path>
              </a:pathLst>
            </a:custGeom>
            <a:solidFill>
              <a:srgbClr val="E2DFCF"/>
            </a:solidFill>
          </p:spPr>
        </p:sp>
        <p:sp>
          <p:nvSpPr>
            <p:cNvPr name="TextBox 19" id="19"/>
            <p:cNvSpPr txBox="true"/>
            <p:nvPr/>
          </p:nvSpPr>
          <p:spPr>
            <a:xfrm>
              <a:off x="0" y="-104775"/>
              <a:ext cx="1771286" cy="399056"/>
            </a:xfrm>
            <a:prstGeom prst="rect">
              <a:avLst/>
            </a:prstGeom>
          </p:spPr>
          <p:txBody>
            <a:bodyPr anchor="ctr" rtlCol="false" tIns="50800" lIns="50800" bIns="50800" rIns="50800"/>
            <a:lstStyle/>
            <a:p>
              <a:pPr algn="ctr">
                <a:lnSpc>
                  <a:spcPts val="6930"/>
                </a:lnSpc>
                <a:spcBef>
                  <a:spcPct val="0"/>
                </a:spcBef>
              </a:pPr>
              <a:r>
                <a:rPr lang="en-US" sz="4950" u="sng">
                  <a:solidFill>
                    <a:srgbClr val="191919"/>
                  </a:solidFill>
                  <a:latin typeface="Garet"/>
                  <a:ea typeface="Garet"/>
                  <a:cs typeface="Garet"/>
                  <a:sym typeface="Garet"/>
                </a:rPr>
                <a:t>USE CASE DIAGRAM</a:t>
              </a:r>
            </a:p>
          </p:txBody>
        </p:sp>
      </p:grpSp>
      <p:grpSp>
        <p:nvGrpSpPr>
          <p:cNvPr name="Group 20" id="20"/>
          <p:cNvGrpSpPr/>
          <p:nvPr/>
        </p:nvGrpSpPr>
        <p:grpSpPr>
          <a:xfrm rot="0">
            <a:off x="13183152" y="123162"/>
            <a:ext cx="3321969" cy="593724"/>
            <a:chOff x="0" y="0"/>
            <a:chExt cx="874922" cy="156372"/>
          </a:xfrm>
        </p:grpSpPr>
        <p:sp>
          <p:nvSpPr>
            <p:cNvPr name="Freeform 21" id="21"/>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22" id="22"/>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23" id="23"/>
          <p:cNvSpPr/>
          <p:nvPr/>
        </p:nvSpPr>
        <p:spPr>
          <a:xfrm flipH="false" flipV="false" rot="0">
            <a:off x="15945671" y="245871"/>
            <a:ext cx="348306" cy="348306"/>
          </a:xfrm>
          <a:custGeom>
            <a:avLst/>
            <a:gdLst/>
            <a:ahLst/>
            <a:cxnLst/>
            <a:rect r="r" b="b" t="t" l="l"/>
            <a:pathLst>
              <a:path h="348306" w="348306">
                <a:moveTo>
                  <a:pt x="0" y="0"/>
                </a:moveTo>
                <a:lnTo>
                  <a:pt x="348306" y="0"/>
                </a:lnTo>
                <a:lnTo>
                  <a:pt x="348306" y="348306"/>
                </a:lnTo>
                <a:lnTo>
                  <a:pt x="0" y="348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5735260" y="1275560"/>
            <a:ext cx="6817480" cy="9011440"/>
          </a:xfrm>
          <a:custGeom>
            <a:avLst/>
            <a:gdLst/>
            <a:ahLst/>
            <a:cxnLst/>
            <a:rect r="r" b="b" t="t" l="l"/>
            <a:pathLst>
              <a:path h="9011440" w="6817480">
                <a:moveTo>
                  <a:pt x="0" y="0"/>
                </a:moveTo>
                <a:lnTo>
                  <a:pt x="6817480" y="0"/>
                </a:lnTo>
                <a:lnTo>
                  <a:pt x="6817480" y="9011440"/>
                </a:lnTo>
                <a:lnTo>
                  <a:pt x="0" y="9011440"/>
                </a:lnTo>
                <a:lnTo>
                  <a:pt x="0" y="0"/>
                </a:lnTo>
                <a:close/>
              </a:path>
            </a:pathLst>
          </a:custGeom>
          <a:blipFill>
            <a:blip r:embed="rId4"/>
            <a:stretch>
              <a:fillRect l="-12148" t="-23060" r="-36446" b="-20866"/>
            </a:stretch>
          </a:blipFill>
        </p:spPr>
      </p:sp>
      <p:sp>
        <p:nvSpPr>
          <p:cNvPr name="TextBox 25" id="25"/>
          <p:cNvSpPr txBox="true"/>
          <p:nvPr/>
        </p:nvSpPr>
        <p:spPr>
          <a:xfrm rot="0">
            <a:off x="13197758" y="76312"/>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5400000">
            <a:off x="9572153" y="5537718"/>
            <a:ext cx="16230600" cy="1896899"/>
            <a:chOff x="0" y="0"/>
            <a:chExt cx="4274726" cy="499595"/>
          </a:xfrm>
        </p:grpSpPr>
        <p:sp>
          <p:nvSpPr>
            <p:cNvPr name="Freeform 3" id="3"/>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4" id="4"/>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512269" y="4635370"/>
            <a:ext cx="16230600" cy="1896899"/>
            <a:chOff x="0" y="0"/>
            <a:chExt cx="4274726" cy="499595"/>
          </a:xfrm>
        </p:grpSpPr>
        <p:sp>
          <p:nvSpPr>
            <p:cNvPr name="Freeform 6" id="6"/>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7" id="7"/>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9724553" y="5690118"/>
            <a:ext cx="16230600" cy="1896899"/>
            <a:chOff x="0" y="0"/>
            <a:chExt cx="4274726" cy="499595"/>
          </a:xfrm>
        </p:grpSpPr>
        <p:sp>
          <p:nvSpPr>
            <p:cNvPr name="Freeform 9" id="9"/>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0" id="10"/>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9876953" y="5842518"/>
            <a:ext cx="16230600" cy="1896899"/>
            <a:chOff x="0" y="0"/>
            <a:chExt cx="4274726" cy="499595"/>
          </a:xfrm>
        </p:grpSpPr>
        <p:sp>
          <p:nvSpPr>
            <p:cNvPr name="Freeform 12" id="12"/>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3" id="13"/>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0029353" y="5994918"/>
            <a:ext cx="16230600" cy="1896899"/>
            <a:chOff x="0" y="0"/>
            <a:chExt cx="4274726" cy="499595"/>
          </a:xfrm>
        </p:grpSpPr>
        <p:sp>
          <p:nvSpPr>
            <p:cNvPr name="Freeform 15" id="15"/>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6" id="16"/>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625277" y="0"/>
            <a:ext cx="7037446" cy="1117348"/>
            <a:chOff x="0" y="0"/>
            <a:chExt cx="1853484" cy="294281"/>
          </a:xfrm>
        </p:grpSpPr>
        <p:sp>
          <p:nvSpPr>
            <p:cNvPr name="Freeform 18" id="18"/>
            <p:cNvSpPr/>
            <p:nvPr/>
          </p:nvSpPr>
          <p:spPr>
            <a:xfrm flipH="false" flipV="false" rot="0">
              <a:off x="0" y="0"/>
              <a:ext cx="1853484" cy="294281"/>
            </a:xfrm>
            <a:custGeom>
              <a:avLst/>
              <a:gdLst/>
              <a:ahLst/>
              <a:cxnLst/>
              <a:rect r="r" b="b" t="t" l="l"/>
              <a:pathLst>
                <a:path h="294281" w="1853484">
                  <a:moveTo>
                    <a:pt x="56105" y="0"/>
                  </a:moveTo>
                  <a:lnTo>
                    <a:pt x="1797378" y="0"/>
                  </a:lnTo>
                  <a:cubicBezTo>
                    <a:pt x="1812258" y="0"/>
                    <a:pt x="1826529" y="5911"/>
                    <a:pt x="1837051" y="16433"/>
                  </a:cubicBezTo>
                  <a:cubicBezTo>
                    <a:pt x="1847572" y="26955"/>
                    <a:pt x="1853484" y="41225"/>
                    <a:pt x="1853484" y="56105"/>
                  </a:cubicBezTo>
                  <a:lnTo>
                    <a:pt x="1853484" y="238176"/>
                  </a:lnTo>
                  <a:cubicBezTo>
                    <a:pt x="1853484" y="253056"/>
                    <a:pt x="1847572" y="267326"/>
                    <a:pt x="1837051" y="277848"/>
                  </a:cubicBezTo>
                  <a:cubicBezTo>
                    <a:pt x="1826529" y="288370"/>
                    <a:pt x="1812258" y="294281"/>
                    <a:pt x="1797378" y="294281"/>
                  </a:cubicBezTo>
                  <a:lnTo>
                    <a:pt x="56105" y="294281"/>
                  </a:lnTo>
                  <a:cubicBezTo>
                    <a:pt x="25119" y="294281"/>
                    <a:pt x="0" y="269162"/>
                    <a:pt x="0" y="238176"/>
                  </a:cubicBezTo>
                  <a:lnTo>
                    <a:pt x="0" y="56105"/>
                  </a:lnTo>
                  <a:cubicBezTo>
                    <a:pt x="0" y="25119"/>
                    <a:pt x="25119" y="0"/>
                    <a:pt x="56105" y="0"/>
                  </a:cubicBezTo>
                  <a:close/>
                </a:path>
              </a:pathLst>
            </a:custGeom>
            <a:solidFill>
              <a:srgbClr val="E2DFCF"/>
            </a:solidFill>
          </p:spPr>
        </p:sp>
        <p:sp>
          <p:nvSpPr>
            <p:cNvPr name="TextBox 19" id="19"/>
            <p:cNvSpPr txBox="true"/>
            <p:nvPr/>
          </p:nvSpPr>
          <p:spPr>
            <a:xfrm>
              <a:off x="0" y="-104775"/>
              <a:ext cx="1853484" cy="399056"/>
            </a:xfrm>
            <a:prstGeom prst="rect">
              <a:avLst/>
            </a:prstGeom>
          </p:spPr>
          <p:txBody>
            <a:bodyPr anchor="ctr" rtlCol="false" tIns="50800" lIns="50800" bIns="50800" rIns="50800"/>
            <a:lstStyle/>
            <a:p>
              <a:pPr algn="ctr">
                <a:lnSpc>
                  <a:spcPts val="6930"/>
                </a:lnSpc>
                <a:spcBef>
                  <a:spcPct val="0"/>
                </a:spcBef>
              </a:pPr>
              <a:r>
                <a:rPr lang="en-US" sz="4950" u="sng">
                  <a:solidFill>
                    <a:srgbClr val="191919"/>
                  </a:solidFill>
                  <a:latin typeface="Garet"/>
                  <a:ea typeface="Garet"/>
                  <a:cs typeface="Garet"/>
                  <a:sym typeface="Garet"/>
                </a:rPr>
                <a:t>E-R DIAGRAM</a:t>
              </a:r>
            </a:p>
          </p:txBody>
        </p:sp>
      </p:grpSp>
      <p:grpSp>
        <p:nvGrpSpPr>
          <p:cNvPr name="Group 20" id="20"/>
          <p:cNvGrpSpPr/>
          <p:nvPr/>
        </p:nvGrpSpPr>
        <p:grpSpPr>
          <a:xfrm rot="0">
            <a:off x="13402429" y="261812"/>
            <a:ext cx="3321969" cy="593724"/>
            <a:chOff x="0" y="0"/>
            <a:chExt cx="874922" cy="156372"/>
          </a:xfrm>
        </p:grpSpPr>
        <p:sp>
          <p:nvSpPr>
            <p:cNvPr name="Freeform 21" id="21"/>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22" id="22"/>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23" id="23"/>
          <p:cNvSpPr/>
          <p:nvPr/>
        </p:nvSpPr>
        <p:spPr>
          <a:xfrm flipH="false" flipV="false" rot="0">
            <a:off x="16164947" y="384521"/>
            <a:ext cx="348306" cy="348306"/>
          </a:xfrm>
          <a:custGeom>
            <a:avLst/>
            <a:gdLst/>
            <a:ahLst/>
            <a:cxnLst/>
            <a:rect r="r" b="b" t="t" l="l"/>
            <a:pathLst>
              <a:path h="348306" w="348306">
                <a:moveTo>
                  <a:pt x="0" y="0"/>
                </a:moveTo>
                <a:lnTo>
                  <a:pt x="348307" y="0"/>
                </a:lnTo>
                <a:lnTo>
                  <a:pt x="348307" y="348306"/>
                </a:lnTo>
                <a:lnTo>
                  <a:pt x="0" y="348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2309184" y="1312365"/>
            <a:ext cx="13672117" cy="8974635"/>
          </a:xfrm>
          <a:custGeom>
            <a:avLst/>
            <a:gdLst/>
            <a:ahLst/>
            <a:cxnLst/>
            <a:rect r="r" b="b" t="t" l="l"/>
            <a:pathLst>
              <a:path h="8974635" w="13672117">
                <a:moveTo>
                  <a:pt x="0" y="0"/>
                </a:moveTo>
                <a:lnTo>
                  <a:pt x="13672117" y="0"/>
                </a:lnTo>
                <a:lnTo>
                  <a:pt x="13672117" y="8974635"/>
                </a:lnTo>
                <a:lnTo>
                  <a:pt x="0" y="8974635"/>
                </a:lnTo>
                <a:lnTo>
                  <a:pt x="0" y="0"/>
                </a:lnTo>
                <a:close/>
              </a:path>
            </a:pathLst>
          </a:custGeom>
          <a:blipFill>
            <a:blip r:embed="rId4"/>
            <a:stretch>
              <a:fillRect l="0" t="-15487" r="0" b="-9813"/>
            </a:stretch>
          </a:blipFill>
        </p:spPr>
      </p:sp>
      <p:sp>
        <p:nvSpPr>
          <p:cNvPr name="TextBox 25" id="25"/>
          <p:cNvSpPr txBox="true"/>
          <p:nvPr/>
        </p:nvSpPr>
        <p:spPr>
          <a:xfrm rot="0">
            <a:off x="13417035" y="214962"/>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923898" y="-397755"/>
            <a:ext cx="20135797" cy="1426560"/>
            <a:chOff x="0" y="0"/>
            <a:chExt cx="5303255" cy="375719"/>
          </a:xfrm>
        </p:grpSpPr>
        <p:sp>
          <p:nvSpPr>
            <p:cNvPr name="Freeform 3" id="3"/>
            <p:cNvSpPr/>
            <p:nvPr/>
          </p:nvSpPr>
          <p:spPr>
            <a:xfrm flipH="false" flipV="false" rot="0">
              <a:off x="0" y="0"/>
              <a:ext cx="5303255" cy="375719"/>
            </a:xfrm>
            <a:custGeom>
              <a:avLst/>
              <a:gdLst/>
              <a:ahLst/>
              <a:cxnLst/>
              <a:rect r="r" b="b" t="t" l="l"/>
              <a:pathLst>
                <a:path h="375719" w="5303255">
                  <a:moveTo>
                    <a:pt x="26914" y="0"/>
                  </a:moveTo>
                  <a:lnTo>
                    <a:pt x="5276341" y="0"/>
                  </a:lnTo>
                  <a:cubicBezTo>
                    <a:pt x="5291205" y="0"/>
                    <a:pt x="5303255" y="12050"/>
                    <a:pt x="5303255" y="26914"/>
                  </a:cubicBezTo>
                  <a:lnTo>
                    <a:pt x="5303255" y="348805"/>
                  </a:lnTo>
                  <a:cubicBezTo>
                    <a:pt x="5303255" y="363670"/>
                    <a:pt x="5291205" y="375719"/>
                    <a:pt x="5276341" y="375719"/>
                  </a:cubicBezTo>
                  <a:lnTo>
                    <a:pt x="26914" y="375719"/>
                  </a:lnTo>
                  <a:cubicBezTo>
                    <a:pt x="12050" y="375719"/>
                    <a:pt x="0" y="363670"/>
                    <a:pt x="0" y="348805"/>
                  </a:cubicBezTo>
                  <a:lnTo>
                    <a:pt x="0" y="26914"/>
                  </a:lnTo>
                  <a:cubicBezTo>
                    <a:pt x="0" y="12050"/>
                    <a:pt x="12050" y="0"/>
                    <a:pt x="26914" y="0"/>
                  </a:cubicBezTo>
                  <a:close/>
                </a:path>
              </a:pathLst>
            </a:custGeom>
            <a:solidFill>
              <a:srgbClr val="E2DFCF"/>
            </a:solidFill>
          </p:spPr>
        </p:sp>
        <p:sp>
          <p:nvSpPr>
            <p:cNvPr name="TextBox 4" id="4"/>
            <p:cNvSpPr txBox="true"/>
            <p:nvPr/>
          </p:nvSpPr>
          <p:spPr>
            <a:xfrm>
              <a:off x="0" y="-57150"/>
              <a:ext cx="5303255" cy="432869"/>
            </a:xfrm>
            <a:prstGeom prst="rect">
              <a:avLst/>
            </a:prstGeom>
          </p:spPr>
          <p:txBody>
            <a:bodyPr anchor="ctr" rtlCol="false" tIns="50800" lIns="50800" bIns="50800" rIns="50800"/>
            <a:lstStyle/>
            <a:p>
              <a:pPr algn="ctr">
                <a:lnSpc>
                  <a:spcPts val="4339"/>
                </a:lnSpc>
                <a:spcBef>
                  <a:spcPct val="0"/>
                </a:spcBef>
              </a:pPr>
              <a:r>
                <a:rPr lang="en-US" b="true" sz="3099" u="sng">
                  <a:solidFill>
                    <a:srgbClr val="000000"/>
                  </a:solidFill>
                  <a:latin typeface="Garet Bold"/>
                  <a:ea typeface="Garet Bold"/>
                  <a:cs typeface="Garet Bold"/>
                  <a:sym typeface="Garet Bold"/>
                </a:rPr>
                <a:t>DATA FLOW DIAGRAM LEVEL-0</a:t>
              </a:r>
            </a:p>
          </p:txBody>
        </p:sp>
      </p:grpSp>
      <p:sp>
        <p:nvSpPr>
          <p:cNvPr name="Freeform 5" id="5"/>
          <p:cNvSpPr/>
          <p:nvPr/>
        </p:nvSpPr>
        <p:spPr>
          <a:xfrm flipH="false" flipV="false" rot="0">
            <a:off x="3229684" y="3844809"/>
            <a:ext cx="11825140" cy="3655336"/>
          </a:xfrm>
          <a:custGeom>
            <a:avLst/>
            <a:gdLst/>
            <a:ahLst/>
            <a:cxnLst/>
            <a:rect r="r" b="b" t="t" l="l"/>
            <a:pathLst>
              <a:path h="3655336" w="11825140">
                <a:moveTo>
                  <a:pt x="0" y="0"/>
                </a:moveTo>
                <a:lnTo>
                  <a:pt x="11825140" y="0"/>
                </a:lnTo>
                <a:lnTo>
                  <a:pt x="11825140" y="3655336"/>
                </a:lnTo>
                <a:lnTo>
                  <a:pt x="0" y="3655336"/>
                </a:lnTo>
                <a:lnTo>
                  <a:pt x="0" y="0"/>
                </a:lnTo>
                <a:close/>
              </a:path>
            </a:pathLst>
          </a:custGeom>
          <a:blipFill>
            <a:blip r:embed="rId2"/>
            <a:stretch>
              <a:fillRect l="-3801" t="0" r="-3801" b="0"/>
            </a:stretch>
          </a:blipFill>
        </p:spPr>
      </p:sp>
      <p:grpSp>
        <p:nvGrpSpPr>
          <p:cNvPr name="Group 6" id="6"/>
          <p:cNvGrpSpPr/>
          <p:nvPr/>
        </p:nvGrpSpPr>
        <p:grpSpPr>
          <a:xfrm rot="-5400000">
            <a:off x="10029353" y="5994918"/>
            <a:ext cx="16230600" cy="1896899"/>
            <a:chOff x="0" y="0"/>
            <a:chExt cx="4274726" cy="499595"/>
          </a:xfrm>
        </p:grpSpPr>
        <p:sp>
          <p:nvSpPr>
            <p:cNvPr name="Freeform 7" id="7"/>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8" id="8"/>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7975445" y="5994918"/>
            <a:ext cx="16230600" cy="1896899"/>
            <a:chOff x="0" y="0"/>
            <a:chExt cx="4274726" cy="499595"/>
          </a:xfrm>
        </p:grpSpPr>
        <p:sp>
          <p:nvSpPr>
            <p:cNvPr name="Freeform 10" id="10"/>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1" id="11"/>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3753691" y="286902"/>
            <a:ext cx="3321969" cy="593724"/>
            <a:chOff x="0" y="0"/>
            <a:chExt cx="874922" cy="156372"/>
          </a:xfrm>
        </p:grpSpPr>
        <p:sp>
          <p:nvSpPr>
            <p:cNvPr name="Freeform 13" id="13"/>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4" id="14"/>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5" id="15"/>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923898" y="-397755"/>
            <a:ext cx="20135797" cy="1426560"/>
            <a:chOff x="0" y="0"/>
            <a:chExt cx="5303255" cy="375719"/>
          </a:xfrm>
        </p:grpSpPr>
        <p:sp>
          <p:nvSpPr>
            <p:cNvPr name="Freeform 3" id="3"/>
            <p:cNvSpPr/>
            <p:nvPr/>
          </p:nvSpPr>
          <p:spPr>
            <a:xfrm flipH="false" flipV="false" rot="0">
              <a:off x="0" y="0"/>
              <a:ext cx="5303255" cy="375719"/>
            </a:xfrm>
            <a:custGeom>
              <a:avLst/>
              <a:gdLst/>
              <a:ahLst/>
              <a:cxnLst/>
              <a:rect r="r" b="b" t="t" l="l"/>
              <a:pathLst>
                <a:path h="375719" w="5303255">
                  <a:moveTo>
                    <a:pt x="26914" y="0"/>
                  </a:moveTo>
                  <a:lnTo>
                    <a:pt x="5276341" y="0"/>
                  </a:lnTo>
                  <a:cubicBezTo>
                    <a:pt x="5291205" y="0"/>
                    <a:pt x="5303255" y="12050"/>
                    <a:pt x="5303255" y="26914"/>
                  </a:cubicBezTo>
                  <a:lnTo>
                    <a:pt x="5303255" y="348805"/>
                  </a:lnTo>
                  <a:cubicBezTo>
                    <a:pt x="5303255" y="363670"/>
                    <a:pt x="5291205" y="375719"/>
                    <a:pt x="5276341" y="375719"/>
                  </a:cubicBezTo>
                  <a:lnTo>
                    <a:pt x="26914" y="375719"/>
                  </a:lnTo>
                  <a:cubicBezTo>
                    <a:pt x="12050" y="375719"/>
                    <a:pt x="0" y="363670"/>
                    <a:pt x="0" y="348805"/>
                  </a:cubicBezTo>
                  <a:lnTo>
                    <a:pt x="0" y="26914"/>
                  </a:lnTo>
                  <a:cubicBezTo>
                    <a:pt x="0" y="12050"/>
                    <a:pt x="12050" y="0"/>
                    <a:pt x="26914" y="0"/>
                  </a:cubicBezTo>
                  <a:close/>
                </a:path>
              </a:pathLst>
            </a:custGeom>
            <a:solidFill>
              <a:srgbClr val="E2DFCF"/>
            </a:solidFill>
          </p:spPr>
        </p:sp>
        <p:sp>
          <p:nvSpPr>
            <p:cNvPr name="TextBox 4" id="4"/>
            <p:cNvSpPr txBox="true"/>
            <p:nvPr/>
          </p:nvSpPr>
          <p:spPr>
            <a:xfrm>
              <a:off x="0" y="-57150"/>
              <a:ext cx="5303255" cy="432869"/>
            </a:xfrm>
            <a:prstGeom prst="rect">
              <a:avLst/>
            </a:prstGeom>
          </p:spPr>
          <p:txBody>
            <a:bodyPr anchor="ctr" rtlCol="false" tIns="50800" lIns="50800" bIns="50800" rIns="50800"/>
            <a:lstStyle/>
            <a:p>
              <a:pPr algn="ctr">
                <a:lnSpc>
                  <a:spcPts val="4339"/>
                </a:lnSpc>
                <a:spcBef>
                  <a:spcPct val="0"/>
                </a:spcBef>
              </a:pPr>
              <a:r>
                <a:rPr lang="en-US" b="true" sz="3099" u="sng">
                  <a:solidFill>
                    <a:srgbClr val="000000"/>
                  </a:solidFill>
                  <a:latin typeface="Garet Bold"/>
                  <a:ea typeface="Garet Bold"/>
                  <a:cs typeface="Garet Bold"/>
                  <a:sym typeface="Garet Bold"/>
                </a:rPr>
                <a:t>DATA FLOW DIAGRAM LEVEL-1 USER SIDE</a:t>
              </a:r>
            </a:p>
          </p:txBody>
        </p:sp>
      </p:grpSp>
      <p:grpSp>
        <p:nvGrpSpPr>
          <p:cNvPr name="Group 5" id="5"/>
          <p:cNvGrpSpPr/>
          <p:nvPr/>
        </p:nvGrpSpPr>
        <p:grpSpPr>
          <a:xfrm rot="-5400000">
            <a:off x="10029353" y="5994918"/>
            <a:ext cx="16230600" cy="1896899"/>
            <a:chOff x="0" y="0"/>
            <a:chExt cx="4274726" cy="499595"/>
          </a:xfrm>
        </p:grpSpPr>
        <p:sp>
          <p:nvSpPr>
            <p:cNvPr name="Freeform 6" id="6"/>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7" id="7"/>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7975445" y="5994918"/>
            <a:ext cx="16230600" cy="1896899"/>
            <a:chOff x="0" y="0"/>
            <a:chExt cx="4274726" cy="499595"/>
          </a:xfrm>
        </p:grpSpPr>
        <p:sp>
          <p:nvSpPr>
            <p:cNvPr name="Freeform 9" id="9"/>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0" id="10"/>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53691" y="286902"/>
            <a:ext cx="3321969" cy="593724"/>
            <a:chOff x="0" y="0"/>
            <a:chExt cx="874922" cy="156372"/>
          </a:xfrm>
        </p:grpSpPr>
        <p:sp>
          <p:nvSpPr>
            <p:cNvPr name="Freeform 12" id="12"/>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3" id="13"/>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4" id="14"/>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28700" y="1028804"/>
            <a:ext cx="16230600" cy="9258300"/>
          </a:xfrm>
          <a:custGeom>
            <a:avLst/>
            <a:gdLst/>
            <a:ahLst/>
            <a:cxnLst/>
            <a:rect r="r" b="b" t="t" l="l"/>
            <a:pathLst>
              <a:path h="9258300" w="16230600">
                <a:moveTo>
                  <a:pt x="0" y="0"/>
                </a:moveTo>
                <a:lnTo>
                  <a:pt x="16230600" y="0"/>
                </a:lnTo>
                <a:lnTo>
                  <a:pt x="16230600" y="9258300"/>
                </a:lnTo>
                <a:lnTo>
                  <a:pt x="0" y="9258300"/>
                </a:lnTo>
                <a:lnTo>
                  <a:pt x="0" y="0"/>
                </a:lnTo>
                <a:close/>
              </a:path>
            </a:pathLst>
          </a:custGeom>
          <a:blipFill>
            <a:blip r:embed="rId4"/>
            <a:stretch>
              <a:fillRect l="0" t="-16698" r="0" b="-10139"/>
            </a:stretch>
          </a:blipFill>
        </p:spPr>
      </p:sp>
      <p:sp>
        <p:nvSpPr>
          <p:cNvPr name="TextBox 16" id="16"/>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923898" y="-397755"/>
            <a:ext cx="20135797" cy="1426560"/>
            <a:chOff x="0" y="0"/>
            <a:chExt cx="5303255" cy="375719"/>
          </a:xfrm>
        </p:grpSpPr>
        <p:sp>
          <p:nvSpPr>
            <p:cNvPr name="Freeform 3" id="3"/>
            <p:cNvSpPr/>
            <p:nvPr/>
          </p:nvSpPr>
          <p:spPr>
            <a:xfrm flipH="false" flipV="false" rot="0">
              <a:off x="0" y="0"/>
              <a:ext cx="5303255" cy="375719"/>
            </a:xfrm>
            <a:custGeom>
              <a:avLst/>
              <a:gdLst/>
              <a:ahLst/>
              <a:cxnLst/>
              <a:rect r="r" b="b" t="t" l="l"/>
              <a:pathLst>
                <a:path h="375719" w="5303255">
                  <a:moveTo>
                    <a:pt x="26914" y="0"/>
                  </a:moveTo>
                  <a:lnTo>
                    <a:pt x="5276341" y="0"/>
                  </a:lnTo>
                  <a:cubicBezTo>
                    <a:pt x="5291205" y="0"/>
                    <a:pt x="5303255" y="12050"/>
                    <a:pt x="5303255" y="26914"/>
                  </a:cubicBezTo>
                  <a:lnTo>
                    <a:pt x="5303255" y="348805"/>
                  </a:lnTo>
                  <a:cubicBezTo>
                    <a:pt x="5303255" y="363670"/>
                    <a:pt x="5291205" y="375719"/>
                    <a:pt x="5276341" y="375719"/>
                  </a:cubicBezTo>
                  <a:lnTo>
                    <a:pt x="26914" y="375719"/>
                  </a:lnTo>
                  <a:cubicBezTo>
                    <a:pt x="12050" y="375719"/>
                    <a:pt x="0" y="363670"/>
                    <a:pt x="0" y="348805"/>
                  </a:cubicBezTo>
                  <a:lnTo>
                    <a:pt x="0" y="26914"/>
                  </a:lnTo>
                  <a:cubicBezTo>
                    <a:pt x="0" y="12050"/>
                    <a:pt x="12050" y="0"/>
                    <a:pt x="26914" y="0"/>
                  </a:cubicBezTo>
                  <a:close/>
                </a:path>
              </a:pathLst>
            </a:custGeom>
            <a:solidFill>
              <a:srgbClr val="E2DFCF"/>
            </a:solidFill>
          </p:spPr>
        </p:sp>
        <p:sp>
          <p:nvSpPr>
            <p:cNvPr name="TextBox 4" id="4"/>
            <p:cNvSpPr txBox="true"/>
            <p:nvPr/>
          </p:nvSpPr>
          <p:spPr>
            <a:xfrm>
              <a:off x="0" y="-57150"/>
              <a:ext cx="5303255" cy="432869"/>
            </a:xfrm>
            <a:prstGeom prst="rect">
              <a:avLst/>
            </a:prstGeom>
          </p:spPr>
          <p:txBody>
            <a:bodyPr anchor="ctr" rtlCol="false" tIns="50800" lIns="50800" bIns="50800" rIns="50800"/>
            <a:lstStyle/>
            <a:p>
              <a:pPr algn="ctr">
                <a:lnSpc>
                  <a:spcPts val="4339"/>
                </a:lnSpc>
                <a:spcBef>
                  <a:spcPct val="0"/>
                </a:spcBef>
              </a:pPr>
              <a:r>
                <a:rPr lang="en-US" b="true" sz="3099" u="sng">
                  <a:solidFill>
                    <a:srgbClr val="000000"/>
                  </a:solidFill>
                  <a:latin typeface="Garet Bold"/>
                  <a:ea typeface="Garet Bold"/>
                  <a:cs typeface="Garet Bold"/>
                  <a:sym typeface="Garet Bold"/>
                </a:rPr>
                <a:t>DATA FLOW DIAGRAM LEVEL-1 ADMIN SIDE</a:t>
              </a:r>
            </a:p>
          </p:txBody>
        </p:sp>
      </p:grpSp>
      <p:grpSp>
        <p:nvGrpSpPr>
          <p:cNvPr name="Group 5" id="5"/>
          <p:cNvGrpSpPr/>
          <p:nvPr/>
        </p:nvGrpSpPr>
        <p:grpSpPr>
          <a:xfrm rot="-5400000">
            <a:off x="10029353" y="5994918"/>
            <a:ext cx="16230600" cy="1896899"/>
            <a:chOff x="0" y="0"/>
            <a:chExt cx="4274726" cy="499595"/>
          </a:xfrm>
        </p:grpSpPr>
        <p:sp>
          <p:nvSpPr>
            <p:cNvPr name="Freeform 6" id="6"/>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7" id="7"/>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7975445" y="5994918"/>
            <a:ext cx="16230600" cy="1896899"/>
            <a:chOff x="0" y="0"/>
            <a:chExt cx="4274726" cy="499595"/>
          </a:xfrm>
        </p:grpSpPr>
        <p:sp>
          <p:nvSpPr>
            <p:cNvPr name="Freeform 9" id="9"/>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0" id="10"/>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53691" y="286902"/>
            <a:ext cx="3321969" cy="593724"/>
            <a:chOff x="0" y="0"/>
            <a:chExt cx="874922" cy="156372"/>
          </a:xfrm>
        </p:grpSpPr>
        <p:sp>
          <p:nvSpPr>
            <p:cNvPr name="Freeform 12" id="12"/>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3" id="13"/>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4" id="14"/>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34160" y="1307246"/>
            <a:ext cx="15816189" cy="8701416"/>
          </a:xfrm>
          <a:custGeom>
            <a:avLst/>
            <a:gdLst/>
            <a:ahLst/>
            <a:cxnLst/>
            <a:rect r="r" b="b" t="t" l="l"/>
            <a:pathLst>
              <a:path h="8701416" w="15816189">
                <a:moveTo>
                  <a:pt x="0" y="0"/>
                </a:moveTo>
                <a:lnTo>
                  <a:pt x="15816189" y="0"/>
                </a:lnTo>
                <a:lnTo>
                  <a:pt x="15816189" y="8701417"/>
                </a:lnTo>
                <a:lnTo>
                  <a:pt x="0" y="8701417"/>
                </a:lnTo>
                <a:lnTo>
                  <a:pt x="0" y="0"/>
                </a:lnTo>
                <a:close/>
              </a:path>
            </a:pathLst>
          </a:custGeom>
          <a:blipFill>
            <a:blip r:embed="rId4"/>
            <a:stretch>
              <a:fillRect l="-9834" t="0" r="-7214" b="0"/>
            </a:stretch>
          </a:blipFill>
        </p:spPr>
      </p:sp>
      <p:sp>
        <p:nvSpPr>
          <p:cNvPr name="TextBox 16" id="16"/>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497853" y="1792528"/>
            <a:ext cx="17321602" cy="8302440"/>
            <a:chOff x="0" y="0"/>
            <a:chExt cx="4562068" cy="2186651"/>
          </a:xfrm>
        </p:grpSpPr>
        <p:sp>
          <p:nvSpPr>
            <p:cNvPr name="Freeform 3" id="3"/>
            <p:cNvSpPr/>
            <p:nvPr/>
          </p:nvSpPr>
          <p:spPr>
            <a:xfrm flipH="false" flipV="false" rot="0">
              <a:off x="0" y="0"/>
              <a:ext cx="4562068" cy="2186651"/>
            </a:xfrm>
            <a:custGeom>
              <a:avLst/>
              <a:gdLst/>
              <a:ahLst/>
              <a:cxnLst/>
              <a:rect r="r" b="b" t="t" l="l"/>
              <a:pathLst>
                <a:path h="2186651" w="4562068">
                  <a:moveTo>
                    <a:pt x="29052" y="0"/>
                  </a:moveTo>
                  <a:lnTo>
                    <a:pt x="4533016" y="0"/>
                  </a:lnTo>
                  <a:cubicBezTo>
                    <a:pt x="4549061" y="0"/>
                    <a:pt x="4562068" y="13007"/>
                    <a:pt x="4562068" y="29052"/>
                  </a:cubicBezTo>
                  <a:lnTo>
                    <a:pt x="4562068" y="2157599"/>
                  </a:lnTo>
                  <a:cubicBezTo>
                    <a:pt x="4562068" y="2173644"/>
                    <a:pt x="4549061" y="2186651"/>
                    <a:pt x="4533016" y="2186651"/>
                  </a:cubicBezTo>
                  <a:lnTo>
                    <a:pt x="29052" y="2186651"/>
                  </a:lnTo>
                  <a:cubicBezTo>
                    <a:pt x="21347" y="2186651"/>
                    <a:pt x="13957" y="2183590"/>
                    <a:pt x="8509" y="2178142"/>
                  </a:cubicBezTo>
                  <a:cubicBezTo>
                    <a:pt x="3061" y="2172694"/>
                    <a:pt x="0" y="2165304"/>
                    <a:pt x="0" y="2157599"/>
                  </a:cubicBezTo>
                  <a:lnTo>
                    <a:pt x="0" y="29052"/>
                  </a:lnTo>
                  <a:cubicBezTo>
                    <a:pt x="0" y="13007"/>
                    <a:pt x="13007" y="0"/>
                    <a:pt x="29052" y="0"/>
                  </a:cubicBezTo>
                  <a:close/>
                </a:path>
              </a:pathLst>
            </a:custGeom>
            <a:solidFill>
              <a:srgbClr val="FFFFFF"/>
            </a:solidFill>
          </p:spPr>
        </p:sp>
        <p:sp>
          <p:nvSpPr>
            <p:cNvPr name="TextBox 4" id="4"/>
            <p:cNvSpPr txBox="true"/>
            <p:nvPr/>
          </p:nvSpPr>
          <p:spPr>
            <a:xfrm>
              <a:off x="0" y="-28575"/>
              <a:ext cx="4562068" cy="221522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22674" y="138829"/>
            <a:ext cx="16230600" cy="889871"/>
            <a:chOff x="0" y="0"/>
            <a:chExt cx="4274726" cy="234369"/>
          </a:xfrm>
        </p:grpSpPr>
        <p:sp>
          <p:nvSpPr>
            <p:cNvPr name="Freeform 6" id="6"/>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7" id="7"/>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8" id="8"/>
          <p:cNvGrpSpPr/>
          <p:nvPr/>
        </p:nvGrpSpPr>
        <p:grpSpPr>
          <a:xfrm rot="0">
            <a:off x="13647666" y="286902"/>
            <a:ext cx="3321969" cy="593724"/>
            <a:chOff x="0" y="0"/>
            <a:chExt cx="874922" cy="156372"/>
          </a:xfrm>
        </p:grpSpPr>
        <p:sp>
          <p:nvSpPr>
            <p:cNvPr name="Freeform 9" id="9"/>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0" id="10"/>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16410184" y="409611"/>
            <a:ext cx="348306" cy="348306"/>
          </a:xfrm>
          <a:custGeom>
            <a:avLst/>
            <a:gdLst/>
            <a:ahLst/>
            <a:cxnLst/>
            <a:rect r="r" b="b" t="t" l="l"/>
            <a:pathLst>
              <a:path h="348306" w="348306">
                <a:moveTo>
                  <a:pt x="0" y="0"/>
                </a:moveTo>
                <a:lnTo>
                  <a:pt x="348307" y="0"/>
                </a:lnTo>
                <a:lnTo>
                  <a:pt x="348307"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47937"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235049" y="266089"/>
            <a:ext cx="2536972" cy="614538"/>
            <a:chOff x="0" y="0"/>
            <a:chExt cx="729247" cy="176647"/>
          </a:xfrm>
        </p:grpSpPr>
        <p:sp>
          <p:nvSpPr>
            <p:cNvPr name="Freeform 14" id="14"/>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5" id="15"/>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References</a:t>
              </a:r>
            </a:p>
          </p:txBody>
        </p:sp>
      </p:grpSp>
      <p:sp>
        <p:nvSpPr>
          <p:cNvPr name="TextBox 16" id="16"/>
          <p:cNvSpPr txBox="true"/>
          <p:nvPr/>
        </p:nvSpPr>
        <p:spPr>
          <a:xfrm rot="0">
            <a:off x="1378934" y="2797302"/>
            <a:ext cx="15530132" cy="6460998"/>
          </a:xfrm>
          <a:prstGeom prst="rect">
            <a:avLst/>
          </a:prstGeom>
        </p:spPr>
        <p:txBody>
          <a:bodyPr anchor="t" rtlCol="false" tIns="0" lIns="0" bIns="0" rIns="0">
            <a:spAutoFit/>
          </a:bodyPr>
          <a:lstStyle/>
          <a:p>
            <a:pPr algn="just">
              <a:lnSpc>
                <a:spcPts val="3023"/>
              </a:lnSpc>
            </a:pPr>
            <a:r>
              <a:rPr lang="en-US" sz="2799">
                <a:solidFill>
                  <a:srgbClr val="191919"/>
                </a:solidFill>
                <a:latin typeface="Garet"/>
                <a:ea typeface="Garet"/>
                <a:cs typeface="Garet"/>
                <a:sym typeface="Garet"/>
              </a:rPr>
              <a:t>1. Kleppmann, M. (2017). Designing Data-Intensive Applications: The Big Ideas Behind Reliable, Scalable, and Maintainable Systems. O'Reilly Media, Inc</a:t>
            </a:r>
          </a:p>
          <a:p>
            <a:pPr algn="just">
              <a:lnSpc>
                <a:spcPts val="3023"/>
              </a:lnSpc>
            </a:pPr>
          </a:p>
          <a:p>
            <a:pPr algn="just">
              <a:lnSpc>
                <a:spcPts val="3023"/>
              </a:lnSpc>
            </a:pPr>
            <a:r>
              <a:rPr lang="en-US" sz="2799">
                <a:solidFill>
                  <a:srgbClr val="191919"/>
                </a:solidFill>
                <a:latin typeface="Garet"/>
                <a:ea typeface="Garet"/>
                <a:cs typeface="Garet"/>
                <a:sym typeface="Garet"/>
              </a:rPr>
              <a:t>2</a:t>
            </a:r>
            <a:r>
              <a:rPr lang="en-US" sz="2799">
                <a:solidFill>
                  <a:srgbClr val="191919"/>
                </a:solidFill>
                <a:latin typeface="Garet"/>
                <a:ea typeface="Garet"/>
                <a:cs typeface="Garet"/>
                <a:sym typeface="Garet"/>
              </a:rPr>
              <a:t>. Next.js Documentation. (2024). Retrieved from [https://nextjs.org/docs](https://nextjs.org/docs) </a:t>
            </a:r>
          </a:p>
          <a:p>
            <a:pPr algn="just">
              <a:lnSpc>
                <a:spcPts val="3023"/>
              </a:lnSpc>
            </a:pPr>
            <a:r>
              <a:rPr lang="en-US" sz="2799">
                <a:solidFill>
                  <a:srgbClr val="191919"/>
                </a:solidFill>
                <a:latin typeface="Garet"/>
                <a:ea typeface="Garet"/>
                <a:cs typeface="Garet"/>
                <a:sym typeface="Garet"/>
              </a:rPr>
              <a:t>  Official documentation for Next.js, providing details on how to leverage the framework for building performant and scalable web applications.</a:t>
            </a:r>
          </a:p>
          <a:p>
            <a:pPr algn="just">
              <a:lnSpc>
                <a:spcPts val="3023"/>
              </a:lnSpc>
            </a:pPr>
          </a:p>
          <a:p>
            <a:pPr algn="just">
              <a:lnSpc>
                <a:spcPts val="3023"/>
              </a:lnSpc>
            </a:pPr>
            <a:r>
              <a:rPr lang="en-US" sz="2799">
                <a:solidFill>
                  <a:srgbClr val="191919"/>
                </a:solidFill>
                <a:latin typeface="Garet"/>
                <a:ea typeface="Garet"/>
                <a:cs typeface="Garet"/>
                <a:sym typeface="Garet"/>
              </a:rPr>
              <a:t>3</a:t>
            </a:r>
            <a:r>
              <a:rPr lang="en-US" sz="2799">
                <a:solidFill>
                  <a:srgbClr val="191919"/>
                </a:solidFill>
                <a:latin typeface="Garet"/>
                <a:ea typeface="Garet"/>
                <a:cs typeface="Garet"/>
                <a:sym typeface="Garet"/>
              </a:rPr>
              <a:t>.Cloudinary Documentation. (2023). Retrieved from [https://cloudinary.com/documentation](https://cloudinary.com/documentation) </a:t>
            </a:r>
          </a:p>
          <a:p>
            <a:pPr algn="just">
              <a:lnSpc>
                <a:spcPts val="3023"/>
              </a:lnSpc>
            </a:pPr>
          </a:p>
          <a:p>
            <a:pPr algn="just">
              <a:lnSpc>
                <a:spcPts val="3023"/>
              </a:lnSpc>
            </a:pPr>
            <a:r>
              <a:rPr lang="en-US" sz="2799">
                <a:solidFill>
                  <a:srgbClr val="191919"/>
                </a:solidFill>
                <a:latin typeface="Garet"/>
                <a:ea typeface="Garet"/>
                <a:cs typeface="Garet"/>
                <a:sym typeface="Garet"/>
              </a:rPr>
              <a:t>4</a:t>
            </a:r>
            <a:r>
              <a:rPr lang="en-US" sz="2799">
                <a:solidFill>
                  <a:srgbClr val="191919"/>
                </a:solidFill>
                <a:latin typeface="Garet"/>
                <a:ea typeface="Garet"/>
                <a:cs typeface="Garet"/>
                <a:sym typeface="Garet"/>
              </a:rPr>
              <a:t>. Stripe Documentation. (2023). Retrieved from [https://stripe.com/docs](https://stripe.com/docs) </a:t>
            </a:r>
          </a:p>
          <a:p>
            <a:pPr algn="just">
              <a:lnSpc>
                <a:spcPts val="3023"/>
              </a:lnSpc>
            </a:pPr>
          </a:p>
          <a:p>
            <a:pPr algn="just">
              <a:lnSpc>
                <a:spcPts val="3023"/>
              </a:lnSpc>
            </a:pPr>
            <a:r>
              <a:rPr lang="en-US" sz="2799">
                <a:solidFill>
                  <a:srgbClr val="191919"/>
                </a:solidFill>
                <a:latin typeface="Garet"/>
                <a:ea typeface="Garet"/>
                <a:cs typeface="Garet"/>
                <a:sym typeface="Garet"/>
              </a:rPr>
              <a:t>5</a:t>
            </a:r>
            <a:r>
              <a:rPr lang="en-US" sz="2799">
                <a:solidFill>
                  <a:srgbClr val="191919"/>
                </a:solidFill>
                <a:latin typeface="Garet"/>
                <a:ea typeface="Garet"/>
                <a:cs typeface="Garet"/>
                <a:sym typeface="Garet"/>
              </a:rPr>
              <a:t>. Clerk Authentication Documentation. (2024). Retrieved from [https://clerk.dev/docs](https://clerk.dev/docs) </a:t>
            </a:r>
          </a:p>
          <a:p>
            <a:pPr algn="just">
              <a:lnSpc>
                <a:spcPts val="2807"/>
              </a:lnSpc>
            </a:pPr>
          </a:p>
        </p:txBody>
      </p:sp>
      <p:grpSp>
        <p:nvGrpSpPr>
          <p:cNvPr name="Group 17" id="17"/>
          <p:cNvGrpSpPr/>
          <p:nvPr/>
        </p:nvGrpSpPr>
        <p:grpSpPr>
          <a:xfrm rot="0">
            <a:off x="6112402" y="1233854"/>
            <a:ext cx="6092503" cy="1117348"/>
            <a:chOff x="0" y="0"/>
            <a:chExt cx="1604610" cy="294281"/>
          </a:xfrm>
        </p:grpSpPr>
        <p:sp>
          <p:nvSpPr>
            <p:cNvPr name="Freeform 18" id="18"/>
            <p:cNvSpPr/>
            <p:nvPr/>
          </p:nvSpPr>
          <p:spPr>
            <a:xfrm flipH="false" flipV="false" rot="0">
              <a:off x="0" y="0"/>
              <a:ext cx="1604610" cy="294281"/>
            </a:xfrm>
            <a:custGeom>
              <a:avLst/>
              <a:gdLst/>
              <a:ahLst/>
              <a:cxnLst/>
              <a:rect r="r" b="b" t="t" l="l"/>
              <a:pathLst>
                <a:path h="294281" w="1604610">
                  <a:moveTo>
                    <a:pt x="64807" y="0"/>
                  </a:moveTo>
                  <a:lnTo>
                    <a:pt x="1539803" y="0"/>
                  </a:lnTo>
                  <a:cubicBezTo>
                    <a:pt x="1575595" y="0"/>
                    <a:pt x="1604610" y="29015"/>
                    <a:pt x="1604610" y="64807"/>
                  </a:cubicBezTo>
                  <a:lnTo>
                    <a:pt x="1604610" y="229474"/>
                  </a:lnTo>
                  <a:cubicBezTo>
                    <a:pt x="1604610" y="246662"/>
                    <a:pt x="1597782" y="263146"/>
                    <a:pt x="1585628" y="275299"/>
                  </a:cubicBezTo>
                  <a:cubicBezTo>
                    <a:pt x="1573475" y="287453"/>
                    <a:pt x="1556991" y="294281"/>
                    <a:pt x="1539803" y="294281"/>
                  </a:cubicBezTo>
                  <a:lnTo>
                    <a:pt x="64807" y="294281"/>
                  </a:lnTo>
                  <a:cubicBezTo>
                    <a:pt x="29015" y="294281"/>
                    <a:pt x="0" y="265266"/>
                    <a:pt x="0" y="229474"/>
                  </a:cubicBezTo>
                  <a:lnTo>
                    <a:pt x="0" y="64807"/>
                  </a:lnTo>
                  <a:cubicBezTo>
                    <a:pt x="0" y="29015"/>
                    <a:pt x="29015" y="0"/>
                    <a:pt x="64807" y="0"/>
                  </a:cubicBezTo>
                  <a:close/>
                </a:path>
              </a:pathLst>
            </a:custGeom>
            <a:solidFill>
              <a:srgbClr val="E2DFCF"/>
            </a:solidFill>
          </p:spPr>
        </p:sp>
        <p:sp>
          <p:nvSpPr>
            <p:cNvPr name="TextBox 19" id="19"/>
            <p:cNvSpPr txBox="true"/>
            <p:nvPr/>
          </p:nvSpPr>
          <p:spPr>
            <a:xfrm>
              <a:off x="0" y="-104775"/>
              <a:ext cx="1604610" cy="399056"/>
            </a:xfrm>
            <a:prstGeom prst="rect">
              <a:avLst/>
            </a:prstGeom>
          </p:spPr>
          <p:txBody>
            <a:bodyPr anchor="ctr" rtlCol="false" tIns="50800" lIns="50800" bIns="50800" rIns="50800"/>
            <a:lstStyle/>
            <a:p>
              <a:pPr algn="ctr">
                <a:lnSpc>
                  <a:spcPts val="6930"/>
                </a:lnSpc>
                <a:spcBef>
                  <a:spcPct val="0"/>
                </a:spcBef>
              </a:pPr>
              <a:r>
                <a:rPr lang="en-US" sz="4950" u="sng">
                  <a:solidFill>
                    <a:srgbClr val="191919"/>
                  </a:solidFill>
                  <a:latin typeface="Garet"/>
                  <a:ea typeface="Garet"/>
                  <a:cs typeface="Garet"/>
                  <a:sym typeface="Garet"/>
                </a:rPr>
                <a:t>References</a:t>
              </a:r>
            </a:p>
          </p:txBody>
        </p:sp>
      </p:grpSp>
      <p:sp>
        <p:nvSpPr>
          <p:cNvPr name="TextBox 20" id="20"/>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1028700" y="9258300"/>
            <a:ext cx="16230600" cy="1896899"/>
            <a:chOff x="0" y="0"/>
            <a:chExt cx="4274726" cy="499595"/>
          </a:xfrm>
        </p:grpSpPr>
        <p:sp>
          <p:nvSpPr>
            <p:cNvPr name="Freeform 3" id="3"/>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4" id="4"/>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633738"/>
            <a:ext cx="16230600" cy="1896899"/>
            <a:chOff x="0" y="0"/>
            <a:chExt cx="4274726" cy="499595"/>
          </a:xfrm>
        </p:grpSpPr>
        <p:sp>
          <p:nvSpPr>
            <p:cNvPr name="Freeform 6" id="6"/>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7" id="7"/>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530452" y="2473707"/>
            <a:ext cx="13227096" cy="6071621"/>
            <a:chOff x="0" y="0"/>
            <a:chExt cx="3483680" cy="1599110"/>
          </a:xfrm>
        </p:grpSpPr>
        <p:sp>
          <p:nvSpPr>
            <p:cNvPr name="Freeform 9" id="9"/>
            <p:cNvSpPr/>
            <p:nvPr/>
          </p:nvSpPr>
          <p:spPr>
            <a:xfrm flipH="false" flipV="false" rot="0">
              <a:off x="0" y="0"/>
              <a:ext cx="3483680" cy="1599110"/>
            </a:xfrm>
            <a:custGeom>
              <a:avLst/>
              <a:gdLst/>
              <a:ahLst/>
              <a:cxnLst/>
              <a:rect r="r" b="b" t="t" l="l"/>
              <a:pathLst>
                <a:path h="1599110" w="3483680">
                  <a:moveTo>
                    <a:pt x="38045" y="0"/>
                  </a:moveTo>
                  <a:lnTo>
                    <a:pt x="3445635" y="0"/>
                  </a:lnTo>
                  <a:cubicBezTo>
                    <a:pt x="3455725" y="0"/>
                    <a:pt x="3465402" y="4008"/>
                    <a:pt x="3472536" y="11143"/>
                  </a:cubicBezTo>
                  <a:cubicBezTo>
                    <a:pt x="3479671" y="18278"/>
                    <a:pt x="3483680" y="27955"/>
                    <a:pt x="3483680" y="38045"/>
                  </a:cubicBezTo>
                  <a:lnTo>
                    <a:pt x="3483680" y="1561065"/>
                  </a:lnTo>
                  <a:cubicBezTo>
                    <a:pt x="3483680" y="1571155"/>
                    <a:pt x="3479671" y="1580832"/>
                    <a:pt x="3472536" y="1587967"/>
                  </a:cubicBezTo>
                  <a:cubicBezTo>
                    <a:pt x="3465402" y="1595102"/>
                    <a:pt x="3455725" y="1599110"/>
                    <a:pt x="3445635" y="1599110"/>
                  </a:cubicBezTo>
                  <a:lnTo>
                    <a:pt x="38045" y="1599110"/>
                  </a:lnTo>
                  <a:cubicBezTo>
                    <a:pt x="27955" y="1599110"/>
                    <a:pt x="18278" y="1595102"/>
                    <a:pt x="11143" y="1587967"/>
                  </a:cubicBezTo>
                  <a:cubicBezTo>
                    <a:pt x="4008" y="1580832"/>
                    <a:pt x="0" y="1571155"/>
                    <a:pt x="0" y="1561065"/>
                  </a:cubicBezTo>
                  <a:lnTo>
                    <a:pt x="0" y="38045"/>
                  </a:lnTo>
                  <a:cubicBezTo>
                    <a:pt x="0" y="27955"/>
                    <a:pt x="4008" y="18278"/>
                    <a:pt x="11143" y="11143"/>
                  </a:cubicBezTo>
                  <a:cubicBezTo>
                    <a:pt x="18278" y="4008"/>
                    <a:pt x="27955" y="0"/>
                    <a:pt x="38045" y="0"/>
                  </a:cubicBezTo>
                  <a:close/>
                </a:path>
              </a:pathLst>
            </a:custGeom>
            <a:solidFill>
              <a:srgbClr val="E2DFCF"/>
            </a:solidFill>
          </p:spPr>
        </p:sp>
        <p:sp>
          <p:nvSpPr>
            <p:cNvPr name="TextBox 10" id="10"/>
            <p:cNvSpPr txBox="true"/>
            <p:nvPr/>
          </p:nvSpPr>
          <p:spPr>
            <a:xfrm>
              <a:off x="0" y="-28575"/>
              <a:ext cx="3483680" cy="162768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647018" y="4086267"/>
            <a:ext cx="8993965" cy="2846502"/>
            <a:chOff x="0" y="0"/>
            <a:chExt cx="2368781" cy="749696"/>
          </a:xfrm>
        </p:grpSpPr>
        <p:sp>
          <p:nvSpPr>
            <p:cNvPr name="Freeform 12" id="12"/>
            <p:cNvSpPr/>
            <p:nvPr/>
          </p:nvSpPr>
          <p:spPr>
            <a:xfrm flipH="false" flipV="false" rot="0">
              <a:off x="0" y="0"/>
              <a:ext cx="2368781" cy="749696"/>
            </a:xfrm>
            <a:custGeom>
              <a:avLst/>
              <a:gdLst/>
              <a:ahLst/>
              <a:cxnLst/>
              <a:rect r="r" b="b" t="t" l="l"/>
              <a:pathLst>
                <a:path h="749696" w="2368781">
                  <a:moveTo>
                    <a:pt x="43900" y="0"/>
                  </a:moveTo>
                  <a:lnTo>
                    <a:pt x="2324881" y="0"/>
                  </a:lnTo>
                  <a:cubicBezTo>
                    <a:pt x="2336524" y="0"/>
                    <a:pt x="2347690" y="4625"/>
                    <a:pt x="2355923" y="12858"/>
                  </a:cubicBezTo>
                  <a:cubicBezTo>
                    <a:pt x="2364156" y="21091"/>
                    <a:pt x="2368781" y="32257"/>
                    <a:pt x="2368781" y="43900"/>
                  </a:cubicBezTo>
                  <a:lnTo>
                    <a:pt x="2368781" y="705796"/>
                  </a:lnTo>
                  <a:cubicBezTo>
                    <a:pt x="2368781" y="717439"/>
                    <a:pt x="2364156" y="728605"/>
                    <a:pt x="2355923" y="736838"/>
                  </a:cubicBezTo>
                  <a:cubicBezTo>
                    <a:pt x="2347690" y="745071"/>
                    <a:pt x="2336524" y="749696"/>
                    <a:pt x="2324881" y="749696"/>
                  </a:cubicBezTo>
                  <a:lnTo>
                    <a:pt x="43900" y="749696"/>
                  </a:lnTo>
                  <a:cubicBezTo>
                    <a:pt x="19655" y="749696"/>
                    <a:pt x="0" y="730041"/>
                    <a:pt x="0" y="705796"/>
                  </a:cubicBezTo>
                  <a:lnTo>
                    <a:pt x="0" y="43900"/>
                  </a:lnTo>
                  <a:cubicBezTo>
                    <a:pt x="0" y="19655"/>
                    <a:pt x="19655" y="0"/>
                    <a:pt x="43900" y="0"/>
                  </a:cubicBezTo>
                  <a:close/>
                </a:path>
              </a:pathLst>
            </a:custGeom>
            <a:solidFill>
              <a:srgbClr val="424236"/>
            </a:solidFill>
          </p:spPr>
        </p:sp>
        <p:sp>
          <p:nvSpPr>
            <p:cNvPr name="TextBox 13" id="13"/>
            <p:cNvSpPr txBox="true"/>
            <p:nvPr/>
          </p:nvSpPr>
          <p:spPr>
            <a:xfrm>
              <a:off x="0" y="-123825"/>
              <a:ext cx="2368781" cy="873521"/>
            </a:xfrm>
            <a:prstGeom prst="rect">
              <a:avLst/>
            </a:prstGeom>
          </p:spPr>
          <p:txBody>
            <a:bodyPr anchor="ctr" rtlCol="false" tIns="50800" lIns="50800" bIns="50800" rIns="50800"/>
            <a:lstStyle/>
            <a:p>
              <a:pPr algn="ctr">
                <a:lnSpc>
                  <a:spcPts val="10079"/>
                </a:lnSpc>
                <a:spcBef>
                  <a:spcPct val="0"/>
                </a:spcBef>
              </a:pPr>
              <a:r>
                <a:rPr lang="en-US" sz="7199">
                  <a:solidFill>
                    <a:srgbClr val="FFFFFF"/>
                  </a:solidFill>
                  <a:latin typeface="Garet"/>
                  <a:ea typeface="Garet"/>
                  <a:cs typeface="Garet"/>
                  <a:sym typeface="Garet"/>
                </a:rPr>
                <a:t>THANK YOU</a:t>
              </a:r>
            </a:p>
          </p:txBody>
        </p:sp>
      </p:grpSp>
      <p:grpSp>
        <p:nvGrpSpPr>
          <p:cNvPr name="Group 14" id="14"/>
          <p:cNvGrpSpPr/>
          <p:nvPr/>
        </p:nvGrpSpPr>
        <p:grpSpPr>
          <a:xfrm rot="0">
            <a:off x="15076131" y="3131063"/>
            <a:ext cx="3633768" cy="4756910"/>
            <a:chOff x="0" y="0"/>
            <a:chExt cx="4845024" cy="6342546"/>
          </a:xfrm>
        </p:grpSpPr>
        <p:pic>
          <p:nvPicPr>
            <p:cNvPr name="Picture 15" id="15"/>
            <p:cNvPicPr>
              <a:picLocks noChangeAspect="true"/>
            </p:cNvPicPr>
            <p:nvPr/>
          </p:nvPicPr>
          <p:blipFill>
            <a:blip r:embed="rId2"/>
            <a:srcRect l="24552" t="0" r="24552" b="0"/>
            <a:stretch>
              <a:fillRect/>
            </a:stretch>
          </p:blipFill>
          <p:spPr>
            <a:xfrm flipH="false" flipV="false">
              <a:off x="0" y="0"/>
              <a:ext cx="4845024" cy="6342546"/>
            </a:xfrm>
            <a:prstGeom prst="rect">
              <a:avLst/>
            </a:prstGeom>
          </p:spPr>
        </p:pic>
      </p:grpSp>
      <p:grpSp>
        <p:nvGrpSpPr>
          <p:cNvPr name="Group 16" id="16"/>
          <p:cNvGrpSpPr/>
          <p:nvPr/>
        </p:nvGrpSpPr>
        <p:grpSpPr>
          <a:xfrm rot="0">
            <a:off x="-2681735" y="3131063"/>
            <a:ext cx="5363470" cy="4756910"/>
            <a:chOff x="0" y="0"/>
            <a:chExt cx="7151293" cy="6342546"/>
          </a:xfrm>
        </p:grpSpPr>
        <p:pic>
          <p:nvPicPr>
            <p:cNvPr name="Picture 17" id="17"/>
            <p:cNvPicPr>
              <a:picLocks noChangeAspect="true"/>
            </p:cNvPicPr>
            <p:nvPr/>
          </p:nvPicPr>
          <p:blipFill>
            <a:blip r:embed="rId3"/>
            <a:srcRect l="12369" t="0" r="12369" b="0"/>
            <a:stretch>
              <a:fillRect/>
            </a:stretch>
          </p:blipFill>
          <p:spPr>
            <a:xfrm flipH="false" flipV="false">
              <a:off x="0" y="0"/>
              <a:ext cx="7151293" cy="6342546"/>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251" y="1656221"/>
            <a:ext cx="15104425" cy="7297341"/>
            <a:chOff x="0" y="0"/>
            <a:chExt cx="3978120" cy="1921933"/>
          </a:xfrm>
        </p:grpSpPr>
        <p:sp>
          <p:nvSpPr>
            <p:cNvPr name="Freeform 3" id="3"/>
            <p:cNvSpPr/>
            <p:nvPr/>
          </p:nvSpPr>
          <p:spPr>
            <a:xfrm flipH="false" flipV="false" rot="0">
              <a:off x="0" y="0"/>
              <a:ext cx="3978120" cy="1921933"/>
            </a:xfrm>
            <a:custGeom>
              <a:avLst/>
              <a:gdLst/>
              <a:ahLst/>
              <a:cxnLst/>
              <a:rect r="r" b="b" t="t" l="l"/>
              <a:pathLst>
                <a:path h="1921933" w="3978120">
                  <a:moveTo>
                    <a:pt x="33316" y="0"/>
                  </a:moveTo>
                  <a:lnTo>
                    <a:pt x="3944804" y="0"/>
                  </a:lnTo>
                  <a:cubicBezTo>
                    <a:pt x="3953640" y="0"/>
                    <a:pt x="3962114" y="3510"/>
                    <a:pt x="3968362" y="9758"/>
                  </a:cubicBezTo>
                  <a:cubicBezTo>
                    <a:pt x="3974610" y="16006"/>
                    <a:pt x="3978120" y="24480"/>
                    <a:pt x="3978120" y="33316"/>
                  </a:cubicBezTo>
                  <a:lnTo>
                    <a:pt x="3978120" y="1888617"/>
                  </a:lnTo>
                  <a:cubicBezTo>
                    <a:pt x="3978120" y="1907017"/>
                    <a:pt x="3963204" y="1921933"/>
                    <a:pt x="3944804" y="1921933"/>
                  </a:cubicBezTo>
                  <a:lnTo>
                    <a:pt x="33316" y="1921933"/>
                  </a:lnTo>
                  <a:cubicBezTo>
                    <a:pt x="14916" y="1921933"/>
                    <a:pt x="0" y="1907017"/>
                    <a:pt x="0" y="1888617"/>
                  </a:cubicBezTo>
                  <a:lnTo>
                    <a:pt x="0" y="33316"/>
                  </a:lnTo>
                  <a:cubicBezTo>
                    <a:pt x="0" y="14916"/>
                    <a:pt x="14916" y="0"/>
                    <a:pt x="33316" y="0"/>
                  </a:cubicBezTo>
                  <a:close/>
                </a:path>
              </a:pathLst>
            </a:custGeom>
            <a:solidFill>
              <a:srgbClr val="E2DFCF"/>
            </a:solidFill>
          </p:spPr>
        </p:sp>
        <p:sp>
          <p:nvSpPr>
            <p:cNvPr name="TextBox 4" id="4"/>
            <p:cNvSpPr txBox="true"/>
            <p:nvPr/>
          </p:nvSpPr>
          <p:spPr>
            <a:xfrm>
              <a:off x="0" y="-28575"/>
              <a:ext cx="3978120" cy="195050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83840" y="2919653"/>
            <a:ext cx="5458611" cy="4770476"/>
            <a:chOff x="0" y="0"/>
            <a:chExt cx="7278148" cy="6360635"/>
          </a:xfrm>
        </p:grpSpPr>
        <p:pic>
          <p:nvPicPr>
            <p:cNvPr name="Picture 6" id="6"/>
            <p:cNvPicPr>
              <a:picLocks noChangeAspect="true"/>
            </p:cNvPicPr>
            <p:nvPr/>
          </p:nvPicPr>
          <p:blipFill>
            <a:blip r:embed="rId2"/>
            <a:srcRect l="11882" t="0" r="11882" b="0"/>
            <a:stretch>
              <a:fillRect/>
            </a:stretch>
          </p:blipFill>
          <p:spPr>
            <a:xfrm flipH="false" flipV="false">
              <a:off x="0" y="0"/>
              <a:ext cx="7278148" cy="6360635"/>
            </a:xfrm>
            <a:prstGeom prst="rect">
              <a:avLst/>
            </a:prstGeom>
          </p:spPr>
        </p:pic>
      </p:grpSp>
      <p:sp>
        <p:nvSpPr>
          <p:cNvPr name="Freeform 7" id="7"/>
          <p:cNvSpPr/>
          <p:nvPr/>
        </p:nvSpPr>
        <p:spPr>
          <a:xfrm flipH="false" flipV="false" rot="0">
            <a:off x="15966333" y="4787385"/>
            <a:ext cx="1035013" cy="1035013"/>
          </a:xfrm>
          <a:custGeom>
            <a:avLst/>
            <a:gdLst/>
            <a:ahLst/>
            <a:cxnLst/>
            <a:rect r="r" b="b" t="t" l="l"/>
            <a:pathLst>
              <a:path h="1035013" w="1035013">
                <a:moveTo>
                  <a:pt x="0" y="0"/>
                </a:moveTo>
                <a:lnTo>
                  <a:pt x="1035013" y="0"/>
                </a:lnTo>
                <a:lnTo>
                  <a:pt x="1035013" y="1035013"/>
                </a:lnTo>
                <a:lnTo>
                  <a:pt x="0" y="1035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118650"/>
            <a:ext cx="16230600" cy="889871"/>
            <a:chOff x="0" y="0"/>
            <a:chExt cx="4274726" cy="234369"/>
          </a:xfrm>
        </p:grpSpPr>
        <p:sp>
          <p:nvSpPr>
            <p:cNvPr name="Freeform 9" id="9"/>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10" id="10"/>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11" id="11"/>
          <p:cNvGrpSpPr/>
          <p:nvPr/>
        </p:nvGrpSpPr>
        <p:grpSpPr>
          <a:xfrm rot="0">
            <a:off x="13753691" y="266723"/>
            <a:ext cx="3321969" cy="593724"/>
            <a:chOff x="0" y="0"/>
            <a:chExt cx="874922" cy="156372"/>
          </a:xfrm>
        </p:grpSpPr>
        <p:sp>
          <p:nvSpPr>
            <p:cNvPr name="Freeform 12" id="12"/>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3" id="13"/>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4" id="14"/>
          <p:cNvSpPr/>
          <p:nvPr/>
        </p:nvSpPr>
        <p:spPr>
          <a:xfrm flipH="false" flipV="false" rot="0">
            <a:off x="16516210" y="389432"/>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53962" y="391351"/>
            <a:ext cx="380609" cy="340436"/>
          </a:xfrm>
          <a:custGeom>
            <a:avLst/>
            <a:gdLst/>
            <a:ahLst/>
            <a:cxnLst/>
            <a:rect r="r" b="b" t="t" l="l"/>
            <a:pathLst>
              <a:path h="340436" w="380609">
                <a:moveTo>
                  <a:pt x="0" y="0"/>
                </a:moveTo>
                <a:lnTo>
                  <a:pt x="380609" y="0"/>
                </a:lnTo>
                <a:lnTo>
                  <a:pt x="380609" y="340436"/>
                </a:lnTo>
                <a:lnTo>
                  <a:pt x="0" y="3404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2341074" y="245910"/>
            <a:ext cx="2536972" cy="614538"/>
            <a:chOff x="0" y="0"/>
            <a:chExt cx="729247" cy="176647"/>
          </a:xfrm>
        </p:grpSpPr>
        <p:sp>
          <p:nvSpPr>
            <p:cNvPr name="Freeform 17" id="17"/>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8" id="18"/>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Introduction</a:t>
              </a:r>
            </a:p>
          </p:txBody>
        </p:sp>
      </p:grpSp>
      <p:grpSp>
        <p:nvGrpSpPr>
          <p:cNvPr name="Group 19" id="19"/>
          <p:cNvGrpSpPr/>
          <p:nvPr/>
        </p:nvGrpSpPr>
        <p:grpSpPr>
          <a:xfrm rot="0">
            <a:off x="1028700" y="9258300"/>
            <a:ext cx="16230600" cy="2373026"/>
            <a:chOff x="0" y="0"/>
            <a:chExt cx="4274726" cy="624994"/>
          </a:xfrm>
        </p:grpSpPr>
        <p:sp>
          <p:nvSpPr>
            <p:cNvPr name="Freeform 20" id="20"/>
            <p:cNvSpPr/>
            <p:nvPr/>
          </p:nvSpPr>
          <p:spPr>
            <a:xfrm flipH="false" flipV="false" rot="0">
              <a:off x="0" y="0"/>
              <a:ext cx="4274726" cy="624994"/>
            </a:xfrm>
            <a:custGeom>
              <a:avLst/>
              <a:gdLst/>
              <a:ahLst/>
              <a:cxnLst/>
              <a:rect r="r" b="b" t="t" l="l"/>
              <a:pathLst>
                <a:path h="624994" w="4274726">
                  <a:moveTo>
                    <a:pt x="28620" y="0"/>
                  </a:moveTo>
                  <a:lnTo>
                    <a:pt x="4246106" y="0"/>
                  </a:lnTo>
                  <a:cubicBezTo>
                    <a:pt x="4261912" y="0"/>
                    <a:pt x="4274726" y="12813"/>
                    <a:pt x="4274726" y="28620"/>
                  </a:cubicBezTo>
                  <a:lnTo>
                    <a:pt x="4274726" y="596375"/>
                  </a:lnTo>
                  <a:cubicBezTo>
                    <a:pt x="4274726" y="612181"/>
                    <a:pt x="4261912" y="624994"/>
                    <a:pt x="4246106" y="624994"/>
                  </a:cubicBezTo>
                  <a:lnTo>
                    <a:pt x="28620" y="624994"/>
                  </a:lnTo>
                  <a:cubicBezTo>
                    <a:pt x="12813" y="624994"/>
                    <a:pt x="0" y="612181"/>
                    <a:pt x="0" y="596375"/>
                  </a:cubicBezTo>
                  <a:lnTo>
                    <a:pt x="0" y="28620"/>
                  </a:lnTo>
                  <a:cubicBezTo>
                    <a:pt x="0" y="12813"/>
                    <a:pt x="12813" y="0"/>
                    <a:pt x="28620" y="0"/>
                  </a:cubicBezTo>
                  <a:close/>
                </a:path>
              </a:pathLst>
            </a:custGeom>
            <a:solidFill>
              <a:srgbClr val="424236"/>
            </a:solidFill>
          </p:spPr>
        </p:sp>
        <p:sp>
          <p:nvSpPr>
            <p:cNvPr name="TextBox 21" id="21"/>
            <p:cNvSpPr txBox="true"/>
            <p:nvPr/>
          </p:nvSpPr>
          <p:spPr>
            <a:xfrm>
              <a:off x="0" y="-28575"/>
              <a:ext cx="4274726" cy="653569"/>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3476279" y="9413184"/>
            <a:ext cx="3613987" cy="1031629"/>
          </a:xfrm>
          <a:custGeom>
            <a:avLst/>
            <a:gdLst/>
            <a:ahLst/>
            <a:cxnLst/>
            <a:rect r="r" b="b" t="t" l="l"/>
            <a:pathLst>
              <a:path h="1031629" w="3613987">
                <a:moveTo>
                  <a:pt x="0" y="0"/>
                </a:moveTo>
                <a:lnTo>
                  <a:pt x="3613988" y="0"/>
                </a:lnTo>
                <a:lnTo>
                  <a:pt x="3613988" y="1031629"/>
                </a:lnTo>
                <a:lnTo>
                  <a:pt x="0" y="10316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4450232" y="1827671"/>
            <a:ext cx="6824463" cy="720103"/>
          </a:xfrm>
          <a:prstGeom prst="rect">
            <a:avLst/>
          </a:prstGeom>
        </p:spPr>
        <p:txBody>
          <a:bodyPr anchor="t" rtlCol="false" tIns="0" lIns="0" bIns="0" rIns="0">
            <a:spAutoFit/>
          </a:bodyPr>
          <a:lstStyle/>
          <a:p>
            <a:pPr algn="ctr">
              <a:lnSpc>
                <a:spcPts val="5310"/>
              </a:lnSpc>
            </a:pPr>
            <a:r>
              <a:rPr lang="en-US" sz="5900" spc="-118" u="sng">
                <a:solidFill>
                  <a:srgbClr val="191919"/>
                </a:solidFill>
                <a:latin typeface="Garet"/>
                <a:ea typeface="Garet"/>
                <a:cs typeface="Garet"/>
                <a:sym typeface="Garet"/>
              </a:rPr>
              <a:t>Introduction</a:t>
            </a:r>
          </a:p>
        </p:txBody>
      </p:sp>
      <p:sp>
        <p:nvSpPr>
          <p:cNvPr name="TextBox 24" id="24"/>
          <p:cNvSpPr txBox="true"/>
          <p:nvPr/>
        </p:nvSpPr>
        <p:spPr>
          <a:xfrm rot="0">
            <a:off x="824109" y="2576056"/>
            <a:ext cx="14459164" cy="6257770"/>
          </a:xfrm>
          <a:prstGeom prst="rect">
            <a:avLst/>
          </a:prstGeom>
        </p:spPr>
        <p:txBody>
          <a:bodyPr anchor="t" rtlCol="false" tIns="0" lIns="0" bIns="0" rIns="0">
            <a:spAutoFit/>
          </a:bodyPr>
          <a:lstStyle/>
          <a:p>
            <a:pPr algn="just">
              <a:lnSpc>
                <a:spcPts val="3132"/>
              </a:lnSpc>
            </a:pPr>
            <a:r>
              <a:rPr lang="en-US" sz="2797" b="true">
                <a:solidFill>
                  <a:srgbClr val="191919"/>
                </a:solidFill>
                <a:latin typeface="Garet Bold"/>
                <a:ea typeface="Garet Bold"/>
                <a:cs typeface="Garet Bold"/>
                <a:sym typeface="Garet Bold"/>
              </a:rPr>
              <a:t>Objective: </a:t>
            </a:r>
            <a:r>
              <a:rPr lang="en-US" sz="2797">
                <a:solidFill>
                  <a:srgbClr val="191919"/>
                </a:solidFill>
                <a:latin typeface="Garet"/>
                <a:ea typeface="Garet"/>
                <a:cs typeface="Garet"/>
                <a:sym typeface="Garet"/>
              </a:rPr>
              <a:t>To provide an AI-powered SaaS platform that simplifies advanced image editing tasks, allowing users to restore, modify, and enhance images effortlessly with automation and AI-based tools.</a:t>
            </a:r>
          </a:p>
          <a:p>
            <a:pPr algn="just">
              <a:lnSpc>
                <a:spcPts val="3132"/>
              </a:lnSpc>
            </a:pPr>
          </a:p>
          <a:p>
            <a:pPr algn="just">
              <a:lnSpc>
                <a:spcPts val="3132"/>
              </a:lnSpc>
            </a:pPr>
            <a:r>
              <a:rPr lang="en-US" sz="2797" b="true">
                <a:solidFill>
                  <a:srgbClr val="191919"/>
                </a:solidFill>
                <a:latin typeface="Garet Bold"/>
                <a:ea typeface="Garet Bold"/>
                <a:cs typeface="Garet Bold"/>
                <a:sym typeface="Garet Bold"/>
              </a:rPr>
              <a:t>Significance</a:t>
            </a:r>
            <a:r>
              <a:rPr lang="en-US" sz="2797">
                <a:solidFill>
                  <a:srgbClr val="191919"/>
                </a:solidFill>
                <a:latin typeface="Garet"/>
                <a:ea typeface="Garet"/>
                <a:cs typeface="Garet"/>
                <a:sym typeface="Garet"/>
              </a:rPr>
              <a:t>: Reduces time and effort in image editing for both professionals and non-experts.</a:t>
            </a:r>
          </a:p>
          <a:p>
            <a:pPr algn="just" marL="603922" indent="-301961" lvl="1">
              <a:lnSpc>
                <a:spcPts val="3132"/>
              </a:lnSpc>
              <a:buFont typeface="Arial"/>
              <a:buChar char="•"/>
            </a:pPr>
            <a:r>
              <a:rPr lang="en-US" sz="2797">
                <a:solidFill>
                  <a:srgbClr val="191919"/>
                </a:solidFill>
                <a:latin typeface="Garet"/>
                <a:ea typeface="Garet"/>
                <a:cs typeface="Garet"/>
                <a:sym typeface="Garet"/>
              </a:rPr>
              <a:t>Enhances creativity and productivity by offering easy access to complex image manipulation features.</a:t>
            </a:r>
          </a:p>
          <a:p>
            <a:pPr algn="just" marL="603922" indent="-301961" lvl="1">
              <a:lnSpc>
                <a:spcPts val="3132"/>
              </a:lnSpc>
              <a:buFont typeface="Arial"/>
              <a:buChar char="•"/>
            </a:pPr>
            <a:r>
              <a:rPr lang="en-US" sz="2797">
                <a:solidFill>
                  <a:srgbClr val="191919"/>
                </a:solidFill>
                <a:latin typeface="Garet"/>
                <a:ea typeface="Garet"/>
                <a:cs typeface="Garet"/>
                <a:sym typeface="Garet"/>
              </a:rPr>
              <a:t>Helps content creators, designers, and businesses deliver high-quality visuals quickly.</a:t>
            </a:r>
          </a:p>
          <a:p>
            <a:pPr algn="just">
              <a:lnSpc>
                <a:spcPts val="3132"/>
              </a:lnSpc>
            </a:pPr>
          </a:p>
          <a:p>
            <a:pPr algn="just">
              <a:lnSpc>
                <a:spcPts val="3132"/>
              </a:lnSpc>
            </a:pPr>
            <a:r>
              <a:rPr lang="en-US" sz="2797" b="true">
                <a:solidFill>
                  <a:srgbClr val="191919"/>
                </a:solidFill>
                <a:latin typeface="Garet Bold"/>
                <a:ea typeface="Garet Bold"/>
                <a:cs typeface="Garet Bold"/>
                <a:sym typeface="Garet Bold"/>
              </a:rPr>
              <a:t>Key Features:</a:t>
            </a:r>
            <a:r>
              <a:rPr lang="en-US" sz="2797">
                <a:solidFill>
                  <a:srgbClr val="191919"/>
                </a:solidFill>
                <a:latin typeface="Garet"/>
                <a:ea typeface="Garet"/>
                <a:cs typeface="Garet"/>
                <a:sym typeface="Garet"/>
              </a:rPr>
              <a:t> Object Removal, Background Removal, Image Restoration, Aspect Ratio Adjustment, Generative Fill, Object recoloring.</a:t>
            </a:r>
          </a:p>
          <a:p>
            <a:pPr algn="just">
              <a:lnSpc>
                <a:spcPts val="3132"/>
              </a:lnSpc>
            </a:pPr>
          </a:p>
          <a:p>
            <a:pPr algn="just">
              <a:lnSpc>
                <a:spcPts val="3132"/>
              </a:lnSpc>
            </a:pPr>
            <a:r>
              <a:rPr lang="en-US" b="true" sz="2797">
                <a:solidFill>
                  <a:srgbClr val="191919"/>
                </a:solidFill>
                <a:latin typeface="Garet Bold"/>
                <a:ea typeface="Garet Bold"/>
                <a:cs typeface="Garet Bold"/>
                <a:sym typeface="Garet Bold"/>
              </a:rPr>
              <a:t>Application: </a:t>
            </a:r>
            <a:r>
              <a:rPr lang="en-US" sz="2797">
                <a:solidFill>
                  <a:srgbClr val="191919"/>
                </a:solidFill>
                <a:latin typeface="Garet"/>
                <a:ea typeface="Garet"/>
                <a:cs typeface="Garet"/>
                <a:sym typeface="Garet"/>
              </a:rPr>
              <a:t>E-commerce, Social media content enhancement, Graphic design and digital art.</a:t>
            </a:r>
          </a:p>
        </p:txBody>
      </p:sp>
      <p:sp>
        <p:nvSpPr>
          <p:cNvPr name="Freeform 25" id="25"/>
          <p:cNvSpPr/>
          <p:nvPr/>
        </p:nvSpPr>
        <p:spPr>
          <a:xfrm flipH="false" flipV="false" rot="0">
            <a:off x="15966333" y="4787385"/>
            <a:ext cx="1035013" cy="1035013"/>
          </a:xfrm>
          <a:custGeom>
            <a:avLst/>
            <a:gdLst/>
            <a:ahLst/>
            <a:cxnLst/>
            <a:rect r="r" b="b" t="t" l="l"/>
            <a:pathLst>
              <a:path h="1035013" w="1035013">
                <a:moveTo>
                  <a:pt x="0" y="0"/>
                </a:moveTo>
                <a:lnTo>
                  <a:pt x="1035013" y="0"/>
                </a:lnTo>
                <a:lnTo>
                  <a:pt x="1035013" y="1035013"/>
                </a:lnTo>
                <a:lnTo>
                  <a:pt x="0" y="10350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48825"/>
            <a:ext cx="18288000" cy="1944401"/>
            <a:chOff x="0" y="0"/>
            <a:chExt cx="4816593" cy="512106"/>
          </a:xfrm>
        </p:grpSpPr>
        <p:sp>
          <p:nvSpPr>
            <p:cNvPr name="Freeform 3" id="3"/>
            <p:cNvSpPr/>
            <p:nvPr/>
          </p:nvSpPr>
          <p:spPr>
            <a:xfrm flipH="false" flipV="false" rot="0">
              <a:off x="0" y="0"/>
              <a:ext cx="4816592" cy="512106"/>
            </a:xfrm>
            <a:custGeom>
              <a:avLst/>
              <a:gdLst/>
              <a:ahLst/>
              <a:cxnLst/>
              <a:rect r="r" b="b" t="t" l="l"/>
              <a:pathLst>
                <a:path h="512106" w="4816592">
                  <a:moveTo>
                    <a:pt x="25400" y="0"/>
                  </a:moveTo>
                  <a:lnTo>
                    <a:pt x="4791192" y="0"/>
                  </a:lnTo>
                  <a:cubicBezTo>
                    <a:pt x="4797929" y="0"/>
                    <a:pt x="4804390" y="2676"/>
                    <a:pt x="4809153" y="7439"/>
                  </a:cubicBezTo>
                  <a:cubicBezTo>
                    <a:pt x="4813916" y="12203"/>
                    <a:pt x="4816592" y="18664"/>
                    <a:pt x="4816592" y="25400"/>
                  </a:cubicBezTo>
                  <a:lnTo>
                    <a:pt x="4816592" y="486706"/>
                  </a:lnTo>
                  <a:cubicBezTo>
                    <a:pt x="4816592" y="500734"/>
                    <a:pt x="4805221" y="512106"/>
                    <a:pt x="4791192" y="512106"/>
                  </a:cubicBezTo>
                  <a:lnTo>
                    <a:pt x="25400" y="512106"/>
                  </a:lnTo>
                  <a:cubicBezTo>
                    <a:pt x="18664" y="512106"/>
                    <a:pt x="12203" y="509429"/>
                    <a:pt x="7439" y="504666"/>
                  </a:cubicBezTo>
                  <a:cubicBezTo>
                    <a:pt x="2676" y="499903"/>
                    <a:pt x="0" y="493442"/>
                    <a:pt x="0" y="486706"/>
                  </a:cubicBezTo>
                  <a:lnTo>
                    <a:pt x="0" y="25400"/>
                  </a:lnTo>
                  <a:cubicBezTo>
                    <a:pt x="0" y="11372"/>
                    <a:pt x="11372" y="0"/>
                    <a:pt x="25400" y="0"/>
                  </a:cubicBezTo>
                  <a:close/>
                </a:path>
              </a:pathLst>
            </a:custGeom>
            <a:solidFill>
              <a:srgbClr val="424236"/>
            </a:solidFill>
          </p:spPr>
        </p:sp>
        <p:sp>
          <p:nvSpPr>
            <p:cNvPr name="TextBox 4" id="4"/>
            <p:cNvSpPr txBox="true"/>
            <p:nvPr/>
          </p:nvSpPr>
          <p:spPr>
            <a:xfrm>
              <a:off x="0" y="-28575"/>
              <a:ext cx="4816593" cy="54068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8829"/>
            <a:ext cx="16230600" cy="889871"/>
            <a:chOff x="0" y="0"/>
            <a:chExt cx="4274726" cy="234369"/>
          </a:xfrm>
        </p:grpSpPr>
        <p:sp>
          <p:nvSpPr>
            <p:cNvPr name="Freeform 6" id="6"/>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7" id="7"/>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8" id="8"/>
          <p:cNvGrpSpPr/>
          <p:nvPr/>
        </p:nvGrpSpPr>
        <p:grpSpPr>
          <a:xfrm rot="0">
            <a:off x="13753691" y="286902"/>
            <a:ext cx="3321969" cy="593724"/>
            <a:chOff x="0" y="0"/>
            <a:chExt cx="874922" cy="156372"/>
          </a:xfrm>
        </p:grpSpPr>
        <p:sp>
          <p:nvSpPr>
            <p:cNvPr name="Freeform 9" id="9"/>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0" id="10"/>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53962"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341074" y="266089"/>
            <a:ext cx="2943372" cy="614538"/>
            <a:chOff x="0" y="0"/>
            <a:chExt cx="846066" cy="176647"/>
          </a:xfrm>
        </p:grpSpPr>
        <p:sp>
          <p:nvSpPr>
            <p:cNvPr name="Freeform 14" id="14"/>
            <p:cNvSpPr/>
            <p:nvPr/>
          </p:nvSpPr>
          <p:spPr>
            <a:xfrm flipH="false" flipV="false" rot="0">
              <a:off x="0" y="0"/>
              <a:ext cx="846066" cy="176647"/>
            </a:xfrm>
            <a:custGeom>
              <a:avLst/>
              <a:gdLst/>
              <a:ahLst/>
              <a:cxnLst/>
              <a:rect r="r" b="b" t="t" l="l"/>
              <a:pathLst>
                <a:path h="176647" w="846066">
                  <a:moveTo>
                    <a:pt x="88324" y="0"/>
                  </a:moveTo>
                  <a:lnTo>
                    <a:pt x="757742" y="0"/>
                  </a:lnTo>
                  <a:cubicBezTo>
                    <a:pt x="781167" y="0"/>
                    <a:pt x="803632" y="9306"/>
                    <a:pt x="820196" y="25869"/>
                  </a:cubicBezTo>
                  <a:cubicBezTo>
                    <a:pt x="836760" y="42433"/>
                    <a:pt x="846066" y="64899"/>
                    <a:pt x="846066" y="88324"/>
                  </a:cubicBezTo>
                  <a:lnTo>
                    <a:pt x="846066" y="88324"/>
                  </a:lnTo>
                  <a:cubicBezTo>
                    <a:pt x="846066" y="111749"/>
                    <a:pt x="836760" y="134214"/>
                    <a:pt x="820196" y="150778"/>
                  </a:cubicBezTo>
                  <a:cubicBezTo>
                    <a:pt x="803632" y="167342"/>
                    <a:pt x="781167" y="176647"/>
                    <a:pt x="757742"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5" id="15"/>
            <p:cNvSpPr txBox="true"/>
            <p:nvPr/>
          </p:nvSpPr>
          <p:spPr>
            <a:xfrm>
              <a:off x="0" y="-47625"/>
              <a:ext cx="846066"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Literature Review</a:t>
              </a:r>
            </a:p>
          </p:txBody>
        </p:sp>
      </p:grpSp>
      <p:grpSp>
        <p:nvGrpSpPr>
          <p:cNvPr name="Group 16" id="16"/>
          <p:cNvGrpSpPr/>
          <p:nvPr/>
        </p:nvGrpSpPr>
        <p:grpSpPr>
          <a:xfrm rot="0">
            <a:off x="465536" y="1419099"/>
            <a:ext cx="17343901" cy="7839201"/>
            <a:chOff x="0" y="0"/>
            <a:chExt cx="4567941" cy="2064645"/>
          </a:xfrm>
        </p:grpSpPr>
        <p:sp>
          <p:nvSpPr>
            <p:cNvPr name="Freeform 17" id="17"/>
            <p:cNvSpPr/>
            <p:nvPr/>
          </p:nvSpPr>
          <p:spPr>
            <a:xfrm flipH="false" flipV="false" rot="0">
              <a:off x="0" y="0"/>
              <a:ext cx="4567941" cy="2064645"/>
            </a:xfrm>
            <a:custGeom>
              <a:avLst/>
              <a:gdLst/>
              <a:ahLst/>
              <a:cxnLst/>
              <a:rect r="r" b="b" t="t" l="l"/>
              <a:pathLst>
                <a:path h="2064645" w="4567941">
                  <a:moveTo>
                    <a:pt x="29015" y="0"/>
                  </a:moveTo>
                  <a:lnTo>
                    <a:pt x="4538926" y="0"/>
                  </a:lnTo>
                  <a:cubicBezTo>
                    <a:pt x="4554951" y="0"/>
                    <a:pt x="4567941" y="12990"/>
                    <a:pt x="4567941" y="29015"/>
                  </a:cubicBezTo>
                  <a:lnTo>
                    <a:pt x="4567941" y="2035631"/>
                  </a:lnTo>
                  <a:cubicBezTo>
                    <a:pt x="4567941" y="2043326"/>
                    <a:pt x="4564884" y="2050706"/>
                    <a:pt x="4559443" y="2056147"/>
                  </a:cubicBezTo>
                  <a:cubicBezTo>
                    <a:pt x="4554001" y="2061589"/>
                    <a:pt x="4546622" y="2064645"/>
                    <a:pt x="4538926" y="2064645"/>
                  </a:cubicBezTo>
                  <a:lnTo>
                    <a:pt x="29015" y="2064645"/>
                  </a:lnTo>
                  <a:cubicBezTo>
                    <a:pt x="21319" y="2064645"/>
                    <a:pt x="13939" y="2061589"/>
                    <a:pt x="8498" y="2056147"/>
                  </a:cubicBezTo>
                  <a:cubicBezTo>
                    <a:pt x="3057" y="2050706"/>
                    <a:pt x="0" y="2043326"/>
                    <a:pt x="0" y="2035631"/>
                  </a:cubicBezTo>
                  <a:lnTo>
                    <a:pt x="0" y="29015"/>
                  </a:lnTo>
                  <a:cubicBezTo>
                    <a:pt x="0" y="21319"/>
                    <a:pt x="3057" y="13939"/>
                    <a:pt x="8498" y="8498"/>
                  </a:cubicBezTo>
                  <a:cubicBezTo>
                    <a:pt x="13939" y="3057"/>
                    <a:pt x="21319" y="0"/>
                    <a:pt x="29015" y="0"/>
                  </a:cubicBezTo>
                  <a:close/>
                </a:path>
              </a:pathLst>
            </a:custGeom>
            <a:solidFill>
              <a:srgbClr val="424236"/>
            </a:solidFill>
          </p:spPr>
        </p:sp>
        <p:sp>
          <p:nvSpPr>
            <p:cNvPr name="TextBox 18" id="18"/>
            <p:cNvSpPr txBox="true"/>
            <p:nvPr/>
          </p:nvSpPr>
          <p:spPr>
            <a:xfrm>
              <a:off x="0" y="-28575"/>
              <a:ext cx="4567941" cy="209322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874295" y="2964142"/>
            <a:ext cx="16526383" cy="4377765"/>
          </a:xfrm>
          <a:prstGeom prst="rect">
            <a:avLst/>
          </a:prstGeom>
        </p:spPr>
        <p:txBody>
          <a:bodyPr anchor="t" rtlCol="false" tIns="0" lIns="0" bIns="0" rIns="0">
            <a:spAutoFit/>
          </a:bodyPr>
          <a:lstStyle/>
          <a:p>
            <a:pPr algn="just" marL="650895" indent="-325447" lvl="1">
              <a:lnSpc>
                <a:spcPts val="3497"/>
              </a:lnSpc>
              <a:buFont typeface="Arial"/>
              <a:buChar char="•"/>
            </a:pPr>
            <a:r>
              <a:rPr lang="en-US" sz="3014" spc="-60">
                <a:solidFill>
                  <a:srgbClr val="FFFFFF"/>
                </a:solidFill>
                <a:latin typeface="Garet"/>
                <a:ea typeface="Garet"/>
                <a:cs typeface="Garet"/>
                <a:sym typeface="Garet"/>
              </a:rPr>
              <a:t>The rapid rise of AI has transformed image processing by automating tasks like image restoration, object removal, and background replacement, these tools generate realistic results with minimal effort, enhancing efficiency and visual quality. Generative fill allows seamless image resizing, while AI-based segmentation outperforms traditional methods for background removal.</a:t>
            </a:r>
          </a:p>
          <a:p>
            <a:pPr algn="just">
              <a:lnSpc>
                <a:spcPts val="3497"/>
              </a:lnSpc>
            </a:pPr>
          </a:p>
          <a:p>
            <a:pPr algn="just" marL="650895" indent="-325447" lvl="1">
              <a:lnSpc>
                <a:spcPts val="3497"/>
              </a:lnSpc>
              <a:buFont typeface="Arial"/>
              <a:buChar char="•"/>
            </a:pPr>
            <a:r>
              <a:rPr lang="en-US" sz="3014" spc="-60">
                <a:solidFill>
                  <a:srgbClr val="FFFFFF"/>
                </a:solidFill>
                <a:latin typeface="Garet"/>
                <a:ea typeface="Garet"/>
                <a:cs typeface="Garet"/>
                <a:sym typeface="Garet"/>
              </a:rPr>
              <a:t>Cloud-based AI ensures scalability and smooth performance, making SaaS platforms popular for accessibility and affordability. With Stripe integration and a subscription model, they offer continuous updates, support, and reliable revenue</a:t>
            </a:r>
          </a:p>
          <a:p>
            <a:pPr algn="just">
              <a:lnSpc>
                <a:spcPts val="3497"/>
              </a:lnSpc>
            </a:pPr>
          </a:p>
        </p:txBody>
      </p:sp>
      <p:sp>
        <p:nvSpPr>
          <p:cNvPr name="TextBox 20" id="20"/>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1028700" y="138829"/>
            <a:ext cx="16230600" cy="889871"/>
            <a:chOff x="0" y="0"/>
            <a:chExt cx="4274726" cy="234369"/>
          </a:xfrm>
        </p:grpSpPr>
        <p:sp>
          <p:nvSpPr>
            <p:cNvPr name="Freeform 3" id="3"/>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FFFFFF"/>
            </a:solidFill>
            <a:ln cap="rnd">
              <a:noFill/>
              <a:prstDash val="solid"/>
              <a:round/>
            </a:ln>
          </p:spPr>
        </p:sp>
        <p:sp>
          <p:nvSpPr>
            <p:cNvPr name="TextBox 4" id="4"/>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5" id="5"/>
          <p:cNvGrpSpPr/>
          <p:nvPr/>
        </p:nvGrpSpPr>
        <p:grpSpPr>
          <a:xfrm rot="0">
            <a:off x="13753691" y="286902"/>
            <a:ext cx="3321969" cy="593724"/>
            <a:chOff x="0" y="0"/>
            <a:chExt cx="874922" cy="156372"/>
          </a:xfrm>
        </p:grpSpPr>
        <p:sp>
          <p:nvSpPr>
            <p:cNvPr name="Freeform 6" id="6"/>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7" id="7"/>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8" id="8"/>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53962"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341074" y="266089"/>
            <a:ext cx="2536972" cy="614538"/>
            <a:chOff x="0" y="0"/>
            <a:chExt cx="729247" cy="176647"/>
          </a:xfrm>
        </p:grpSpPr>
        <p:sp>
          <p:nvSpPr>
            <p:cNvPr name="Freeform 11" id="11"/>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2" id="12"/>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Objectives</a:t>
              </a:r>
            </a:p>
          </p:txBody>
        </p:sp>
      </p:grpSp>
      <p:sp>
        <p:nvSpPr>
          <p:cNvPr name="Freeform 13" id="13"/>
          <p:cNvSpPr/>
          <p:nvPr/>
        </p:nvSpPr>
        <p:spPr>
          <a:xfrm flipH="false" flipV="false" rot="0">
            <a:off x="1028700" y="1681859"/>
            <a:ext cx="16230600" cy="7576441"/>
          </a:xfrm>
          <a:custGeom>
            <a:avLst/>
            <a:gdLst/>
            <a:ahLst/>
            <a:cxnLst/>
            <a:rect r="r" b="b" t="t" l="l"/>
            <a:pathLst>
              <a:path h="7576441" w="16230600">
                <a:moveTo>
                  <a:pt x="0" y="0"/>
                </a:moveTo>
                <a:lnTo>
                  <a:pt x="16230600" y="0"/>
                </a:lnTo>
                <a:lnTo>
                  <a:pt x="16230600" y="7576441"/>
                </a:lnTo>
                <a:lnTo>
                  <a:pt x="0" y="7576441"/>
                </a:lnTo>
                <a:lnTo>
                  <a:pt x="0" y="0"/>
                </a:lnTo>
                <a:close/>
              </a:path>
            </a:pathLst>
          </a:custGeom>
          <a:blipFill>
            <a:blip r:embed="rId6"/>
            <a:stretch>
              <a:fillRect l="0" t="-417" r="0" b="0"/>
            </a:stretch>
          </a:blipFill>
        </p:spPr>
      </p:sp>
      <p:grpSp>
        <p:nvGrpSpPr>
          <p:cNvPr name="Group 14" id="14"/>
          <p:cNvGrpSpPr/>
          <p:nvPr/>
        </p:nvGrpSpPr>
        <p:grpSpPr>
          <a:xfrm rot="0">
            <a:off x="1834571" y="2660847"/>
            <a:ext cx="15015959" cy="5618465"/>
            <a:chOff x="0" y="0"/>
            <a:chExt cx="3954821" cy="1479760"/>
          </a:xfrm>
        </p:grpSpPr>
        <p:sp>
          <p:nvSpPr>
            <p:cNvPr name="Freeform 15" id="15"/>
            <p:cNvSpPr/>
            <p:nvPr/>
          </p:nvSpPr>
          <p:spPr>
            <a:xfrm flipH="false" flipV="false" rot="0">
              <a:off x="0" y="0"/>
              <a:ext cx="3954821" cy="1479760"/>
            </a:xfrm>
            <a:custGeom>
              <a:avLst/>
              <a:gdLst/>
              <a:ahLst/>
              <a:cxnLst/>
              <a:rect r="r" b="b" t="t" l="l"/>
              <a:pathLst>
                <a:path h="1479760" w="3954821">
                  <a:moveTo>
                    <a:pt x="36091" y="0"/>
                  </a:moveTo>
                  <a:lnTo>
                    <a:pt x="3918730" y="0"/>
                  </a:lnTo>
                  <a:cubicBezTo>
                    <a:pt x="3928302" y="0"/>
                    <a:pt x="3937482" y="3802"/>
                    <a:pt x="3944250" y="10571"/>
                  </a:cubicBezTo>
                  <a:cubicBezTo>
                    <a:pt x="3951018" y="17339"/>
                    <a:pt x="3954821" y="26519"/>
                    <a:pt x="3954821" y="36091"/>
                  </a:cubicBezTo>
                  <a:lnTo>
                    <a:pt x="3954821" y="1443670"/>
                  </a:lnTo>
                  <a:cubicBezTo>
                    <a:pt x="3954821" y="1453242"/>
                    <a:pt x="3951018" y="1462421"/>
                    <a:pt x="3944250" y="1469190"/>
                  </a:cubicBezTo>
                  <a:cubicBezTo>
                    <a:pt x="3937482" y="1475958"/>
                    <a:pt x="3928302" y="1479760"/>
                    <a:pt x="3918730" y="1479760"/>
                  </a:cubicBezTo>
                  <a:lnTo>
                    <a:pt x="36091" y="1479760"/>
                  </a:lnTo>
                  <a:cubicBezTo>
                    <a:pt x="26519" y="1479760"/>
                    <a:pt x="17339" y="1475958"/>
                    <a:pt x="10571" y="1469190"/>
                  </a:cubicBezTo>
                  <a:cubicBezTo>
                    <a:pt x="3802" y="1462421"/>
                    <a:pt x="0" y="1453242"/>
                    <a:pt x="0" y="1443670"/>
                  </a:cubicBezTo>
                  <a:lnTo>
                    <a:pt x="0" y="36091"/>
                  </a:lnTo>
                  <a:cubicBezTo>
                    <a:pt x="0" y="26519"/>
                    <a:pt x="3802" y="17339"/>
                    <a:pt x="10571" y="10571"/>
                  </a:cubicBezTo>
                  <a:cubicBezTo>
                    <a:pt x="17339" y="3802"/>
                    <a:pt x="26519" y="0"/>
                    <a:pt x="36091" y="0"/>
                  </a:cubicBezTo>
                  <a:close/>
                </a:path>
              </a:pathLst>
            </a:custGeom>
            <a:solidFill>
              <a:srgbClr val="FFFFFF"/>
            </a:solidFill>
          </p:spPr>
        </p:sp>
        <p:sp>
          <p:nvSpPr>
            <p:cNvPr name="TextBox 16" id="16"/>
            <p:cNvSpPr txBox="true"/>
            <p:nvPr/>
          </p:nvSpPr>
          <p:spPr>
            <a:xfrm>
              <a:off x="0" y="-28575"/>
              <a:ext cx="3954821" cy="150833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320880" y="4557304"/>
            <a:ext cx="647870" cy="647870"/>
            <a:chOff x="0" y="0"/>
            <a:chExt cx="406400" cy="406400"/>
          </a:xfrm>
        </p:grpSpPr>
        <p:sp>
          <p:nvSpPr>
            <p:cNvPr name="Freeform 18" id="18"/>
            <p:cNvSpPr/>
            <p:nvPr/>
          </p:nvSpPr>
          <p:spPr>
            <a:xfrm flipH="false" flipV="false" rot="0">
              <a:off x="0" y="0"/>
              <a:ext cx="406400" cy="406400"/>
            </a:xfrm>
            <a:custGeom>
              <a:avLst/>
              <a:gdLst/>
              <a:ahLst/>
              <a:cxnLst/>
              <a:rect r="r" b="b" t="t" l="l"/>
              <a:pathLst>
                <a:path h="406400" w="406400">
                  <a:moveTo>
                    <a:pt x="203200" y="0"/>
                  </a:moveTo>
                  <a:cubicBezTo>
                    <a:pt x="315424" y="0"/>
                    <a:pt x="406400" y="90976"/>
                    <a:pt x="406400" y="203200"/>
                  </a:cubicBezTo>
                  <a:cubicBezTo>
                    <a:pt x="406400" y="315424"/>
                    <a:pt x="315424" y="406400"/>
                    <a:pt x="203200" y="406400"/>
                  </a:cubicBezTo>
                  <a:lnTo>
                    <a:pt x="203200" y="406400"/>
                  </a:lnTo>
                  <a:cubicBezTo>
                    <a:pt x="90976" y="406400"/>
                    <a:pt x="0" y="315424"/>
                    <a:pt x="0" y="203200"/>
                  </a:cubicBezTo>
                  <a:cubicBezTo>
                    <a:pt x="0" y="90976"/>
                    <a:pt x="90976" y="0"/>
                    <a:pt x="203200" y="0"/>
                  </a:cubicBezTo>
                  <a:close/>
                </a:path>
              </a:pathLst>
            </a:custGeom>
            <a:solidFill>
              <a:srgbClr val="424236"/>
            </a:solidFill>
            <a:ln cap="sq">
              <a:noFill/>
              <a:prstDash val="solid"/>
              <a:miter/>
            </a:ln>
          </p:spPr>
        </p:sp>
        <p:sp>
          <p:nvSpPr>
            <p:cNvPr name="TextBox 19" id="19"/>
            <p:cNvSpPr txBox="true"/>
            <p:nvPr/>
          </p:nvSpPr>
          <p:spPr>
            <a:xfrm>
              <a:off x="0" y="-38100"/>
              <a:ext cx="406400" cy="444500"/>
            </a:xfrm>
            <a:prstGeom prst="rect">
              <a:avLst/>
            </a:prstGeom>
          </p:spPr>
          <p:txBody>
            <a:bodyPr anchor="ctr" rtlCol="false" tIns="50800" lIns="50800" bIns="50800" rIns="50800"/>
            <a:lstStyle/>
            <a:p>
              <a:pPr algn="ctr">
                <a:lnSpc>
                  <a:spcPts val="3359"/>
                </a:lnSpc>
              </a:pPr>
              <a:r>
                <a:rPr lang="en-US" sz="2400">
                  <a:solidFill>
                    <a:srgbClr val="FFFFFF"/>
                  </a:solidFill>
                  <a:latin typeface="Garet"/>
                  <a:ea typeface="Garet"/>
                  <a:cs typeface="Garet"/>
                  <a:sym typeface="Garet"/>
                </a:rPr>
                <a:t>1</a:t>
              </a:r>
            </a:p>
          </p:txBody>
        </p:sp>
      </p:grpSp>
      <p:grpSp>
        <p:nvGrpSpPr>
          <p:cNvPr name="Group 20" id="20"/>
          <p:cNvGrpSpPr/>
          <p:nvPr/>
        </p:nvGrpSpPr>
        <p:grpSpPr>
          <a:xfrm rot="0">
            <a:off x="5320880" y="5700474"/>
            <a:ext cx="647870" cy="647870"/>
            <a:chOff x="0" y="0"/>
            <a:chExt cx="406400" cy="406400"/>
          </a:xfrm>
        </p:grpSpPr>
        <p:sp>
          <p:nvSpPr>
            <p:cNvPr name="Freeform 21" id="21"/>
            <p:cNvSpPr/>
            <p:nvPr/>
          </p:nvSpPr>
          <p:spPr>
            <a:xfrm flipH="false" flipV="false" rot="0">
              <a:off x="0" y="0"/>
              <a:ext cx="406400" cy="406400"/>
            </a:xfrm>
            <a:custGeom>
              <a:avLst/>
              <a:gdLst/>
              <a:ahLst/>
              <a:cxnLst/>
              <a:rect r="r" b="b" t="t" l="l"/>
              <a:pathLst>
                <a:path h="406400" w="406400">
                  <a:moveTo>
                    <a:pt x="203200" y="0"/>
                  </a:moveTo>
                  <a:cubicBezTo>
                    <a:pt x="315424" y="0"/>
                    <a:pt x="406400" y="90976"/>
                    <a:pt x="406400" y="203200"/>
                  </a:cubicBezTo>
                  <a:cubicBezTo>
                    <a:pt x="406400" y="315424"/>
                    <a:pt x="315424" y="406400"/>
                    <a:pt x="203200" y="406400"/>
                  </a:cubicBezTo>
                  <a:lnTo>
                    <a:pt x="203200" y="406400"/>
                  </a:lnTo>
                  <a:cubicBezTo>
                    <a:pt x="90976" y="406400"/>
                    <a:pt x="0" y="315424"/>
                    <a:pt x="0" y="203200"/>
                  </a:cubicBezTo>
                  <a:cubicBezTo>
                    <a:pt x="0" y="90976"/>
                    <a:pt x="90976" y="0"/>
                    <a:pt x="203200" y="0"/>
                  </a:cubicBezTo>
                  <a:close/>
                </a:path>
              </a:pathLst>
            </a:custGeom>
            <a:solidFill>
              <a:srgbClr val="424236"/>
            </a:solidFill>
            <a:ln cap="sq">
              <a:noFill/>
              <a:prstDash val="solid"/>
              <a:miter/>
            </a:ln>
          </p:spPr>
        </p:sp>
        <p:sp>
          <p:nvSpPr>
            <p:cNvPr name="TextBox 22" id="22"/>
            <p:cNvSpPr txBox="true"/>
            <p:nvPr/>
          </p:nvSpPr>
          <p:spPr>
            <a:xfrm>
              <a:off x="0" y="-38100"/>
              <a:ext cx="406400" cy="444500"/>
            </a:xfrm>
            <a:prstGeom prst="rect">
              <a:avLst/>
            </a:prstGeom>
          </p:spPr>
          <p:txBody>
            <a:bodyPr anchor="ctr" rtlCol="false" tIns="50800" lIns="50800" bIns="50800" rIns="50800"/>
            <a:lstStyle/>
            <a:p>
              <a:pPr algn="ctr">
                <a:lnSpc>
                  <a:spcPts val="3359"/>
                </a:lnSpc>
              </a:pPr>
              <a:r>
                <a:rPr lang="en-US" sz="2400">
                  <a:solidFill>
                    <a:srgbClr val="FFFFFF"/>
                  </a:solidFill>
                  <a:latin typeface="Garet"/>
                  <a:ea typeface="Garet"/>
                  <a:cs typeface="Garet"/>
                  <a:sym typeface="Garet"/>
                </a:rPr>
                <a:t>2</a:t>
              </a:r>
            </a:p>
          </p:txBody>
        </p:sp>
      </p:grpSp>
      <p:grpSp>
        <p:nvGrpSpPr>
          <p:cNvPr name="Group 23" id="23"/>
          <p:cNvGrpSpPr/>
          <p:nvPr/>
        </p:nvGrpSpPr>
        <p:grpSpPr>
          <a:xfrm rot="0">
            <a:off x="5320880" y="6843645"/>
            <a:ext cx="647870" cy="647870"/>
            <a:chOff x="0" y="0"/>
            <a:chExt cx="406400" cy="406400"/>
          </a:xfrm>
        </p:grpSpPr>
        <p:sp>
          <p:nvSpPr>
            <p:cNvPr name="Freeform 24" id="24"/>
            <p:cNvSpPr/>
            <p:nvPr/>
          </p:nvSpPr>
          <p:spPr>
            <a:xfrm flipH="false" flipV="false" rot="0">
              <a:off x="0" y="0"/>
              <a:ext cx="406400" cy="406400"/>
            </a:xfrm>
            <a:custGeom>
              <a:avLst/>
              <a:gdLst/>
              <a:ahLst/>
              <a:cxnLst/>
              <a:rect r="r" b="b" t="t" l="l"/>
              <a:pathLst>
                <a:path h="406400" w="406400">
                  <a:moveTo>
                    <a:pt x="203200" y="0"/>
                  </a:moveTo>
                  <a:cubicBezTo>
                    <a:pt x="315424" y="0"/>
                    <a:pt x="406400" y="90976"/>
                    <a:pt x="406400" y="203200"/>
                  </a:cubicBezTo>
                  <a:cubicBezTo>
                    <a:pt x="406400" y="315424"/>
                    <a:pt x="315424" y="406400"/>
                    <a:pt x="203200" y="406400"/>
                  </a:cubicBezTo>
                  <a:lnTo>
                    <a:pt x="203200" y="406400"/>
                  </a:lnTo>
                  <a:cubicBezTo>
                    <a:pt x="90976" y="406400"/>
                    <a:pt x="0" y="315424"/>
                    <a:pt x="0" y="203200"/>
                  </a:cubicBezTo>
                  <a:cubicBezTo>
                    <a:pt x="0" y="90976"/>
                    <a:pt x="90976" y="0"/>
                    <a:pt x="203200" y="0"/>
                  </a:cubicBezTo>
                  <a:close/>
                </a:path>
              </a:pathLst>
            </a:custGeom>
            <a:solidFill>
              <a:srgbClr val="424236"/>
            </a:solidFill>
            <a:ln cap="sq">
              <a:noFill/>
              <a:prstDash val="solid"/>
              <a:miter/>
            </a:ln>
          </p:spPr>
        </p:sp>
        <p:sp>
          <p:nvSpPr>
            <p:cNvPr name="TextBox 25" id="25"/>
            <p:cNvSpPr txBox="true"/>
            <p:nvPr/>
          </p:nvSpPr>
          <p:spPr>
            <a:xfrm>
              <a:off x="0" y="-38100"/>
              <a:ext cx="406400" cy="444500"/>
            </a:xfrm>
            <a:prstGeom prst="rect">
              <a:avLst/>
            </a:prstGeom>
          </p:spPr>
          <p:txBody>
            <a:bodyPr anchor="ctr" rtlCol="false" tIns="50800" lIns="50800" bIns="50800" rIns="50800"/>
            <a:lstStyle/>
            <a:p>
              <a:pPr algn="ctr">
                <a:lnSpc>
                  <a:spcPts val="3359"/>
                </a:lnSpc>
              </a:pPr>
              <a:r>
                <a:rPr lang="en-US" sz="2400">
                  <a:solidFill>
                    <a:srgbClr val="FFFFFF"/>
                  </a:solidFill>
                  <a:latin typeface="Garet"/>
                  <a:ea typeface="Garet"/>
                  <a:cs typeface="Garet"/>
                  <a:sym typeface="Garet"/>
                </a:rPr>
                <a:t>3</a:t>
              </a:r>
            </a:p>
          </p:txBody>
        </p:sp>
      </p:grpSp>
      <p:sp>
        <p:nvSpPr>
          <p:cNvPr name="AutoShape 26" id="26"/>
          <p:cNvSpPr/>
          <p:nvPr/>
        </p:nvSpPr>
        <p:spPr>
          <a:xfrm flipV="true">
            <a:off x="1682650" y="9782175"/>
            <a:ext cx="15007713" cy="0"/>
          </a:xfrm>
          <a:prstGeom prst="line">
            <a:avLst/>
          </a:prstGeom>
          <a:ln cap="rnd" w="38100">
            <a:solidFill>
              <a:srgbClr val="FFFFFF"/>
            </a:solidFill>
            <a:prstDash val="solid"/>
            <a:headEnd type="none" len="sm" w="sm"/>
            <a:tailEnd type="none" len="sm" w="sm"/>
          </a:ln>
        </p:spPr>
      </p:sp>
      <p:sp>
        <p:nvSpPr>
          <p:cNvPr name="TextBox 27" id="27"/>
          <p:cNvSpPr txBox="true"/>
          <p:nvPr/>
        </p:nvSpPr>
        <p:spPr>
          <a:xfrm rot="0">
            <a:off x="6324573" y="5734604"/>
            <a:ext cx="7039650" cy="528321"/>
          </a:xfrm>
          <a:prstGeom prst="rect">
            <a:avLst/>
          </a:prstGeom>
        </p:spPr>
        <p:txBody>
          <a:bodyPr anchor="t" rtlCol="false" tIns="0" lIns="0" bIns="0" rIns="0">
            <a:spAutoFit/>
          </a:bodyPr>
          <a:lstStyle/>
          <a:p>
            <a:pPr algn="l">
              <a:lnSpc>
                <a:spcPts val="4479"/>
              </a:lnSpc>
              <a:spcBef>
                <a:spcPct val="0"/>
              </a:spcBef>
            </a:pPr>
            <a:r>
              <a:rPr lang="en-US" sz="3199">
                <a:solidFill>
                  <a:srgbClr val="191919"/>
                </a:solidFill>
                <a:latin typeface="Garet"/>
                <a:ea typeface="Garet"/>
                <a:cs typeface="Garet"/>
                <a:sym typeface="Garet"/>
              </a:rPr>
              <a:t>Enhance Visual Content Quality</a:t>
            </a:r>
          </a:p>
        </p:txBody>
      </p:sp>
      <p:sp>
        <p:nvSpPr>
          <p:cNvPr name="TextBox 28" id="28"/>
          <p:cNvSpPr txBox="true"/>
          <p:nvPr/>
        </p:nvSpPr>
        <p:spPr>
          <a:xfrm rot="0">
            <a:off x="6324573" y="4594851"/>
            <a:ext cx="7039650" cy="528321"/>
          </a:xfrm>
          <a:prstGeom prst="rect">
            <a:avLst/>
          </a:prstGeom>
        </p:spPr>
        <p:txBody>
          <a:bodyPr anchor="t" rtlCol="false" tIns="0" lIns="0" bIns="0" rIns="0">
            <a:spAutoFit/>
          </a:bodyPr>
          <a:lstStyle/>
          <a:p>
            <a:pPr algn="l">
              <a:lnSpc>
                <a:spcPts val="4479"/>
              </a:lnSpc>
              <a:spcBef>
                <a:spcPct val="0"/>
              </a:spcBef>
            </a:pPr>
            <a:r>
              <a:rPr lang="en-US" sz="3199">
                <a:solidFill>
                  <a:srgbClr val="191919"/>
                </a:solidFill>
                <a:latin typeface="Garet"/>
                <a:ea typeface="Garet"/>
                <a:cs typeface="Garet"/>
                <a:sym typeface="Garet"/>
              </a:rPr>
              <a:t>Simplify Advanced Image Editing</a:t>
            </a:r>
          </a:p>
        </p:txBody>
      </p:sp>
      <p:sp>
        <p:nvSpPr>
          <p:cNvPr name="TextBox 29" id="29"/>
          <p:cNvSpPr txBox="true"/>
          <p:nvPr/>
        </p:nvSpPr>
        <p:spPr>
          <a:xfrm rot="0">
            <a:off x="5731768" y="3341901"/>
            <a:ext cx="6824463" cy="720103"/>
          </a:xfrm>
          <a:prstGeom prst="rect">
            <a:avLst/>
          </a:prstGeom>
        </p:spPr>
        <p:txBody>
          <a:bodyPr anchor="t" rtlCol="false" tIns="0" lIns="0" bIns="0" rIns="0">
            <a:spAutoFit/>
          </a:bodyPr>
          <a:lstStyle/>
          <a:p>
            <a:pPr algn="ctr">
              <a:lnSpc>
                <a:spcPts val="5310"/>
              </a:lnSpc>
            </a:pPr>
            <a:r>
              <a:rPr lang="en-US" sz="5900" spc="-118" u="sng">
                <a:solidFill>
                  <a:srgbClr val="191919"/>
                </a:solidFill>
                <a:latin typeface="Garet"/>
                <a:ea typeface="Garet"/>
                <a:cs typeface="Garet"/>
                <a:sym typeface="Garet"/>
              </a:rPr>
              <a:t>OBJECTIVES</a:t>
            </a:r>
          </a:p>
        </p:txBody>
      </p:sp>
      <p:sp>
        <p:nvSpPr>
          <p:cNvPr name="TextBox 30" id="30"/>
          <p:cNvSpPr txBox="true"/>
          <p:nvPr/>
        </p:nvSpPr>
        <p:spPr>
          <a:xfrm rot="0">
            <a:off x="6324573" y="6872525"/>
            <a:ext cx="7039650" cy="528321"/>
          </a:xfrm>
          <a:prstGeom prst="rect">
            <a:avLst/>
          </a:prstGeom>
        </p:spPr>
        <p:txBody>
          <a:bodyPr anchor="t" rtlCol="false" tIns="0" lIns="0" bIns="0" rIns="0">
            <a:spAutoFit/>
          </a:bodyPr>
          <a:lstStyle/>
          <a:p>
            <a:pPr algn="l">
              <a:lnSpc>
                <a:spcPts val="4479"/>
              </a:lnSpc>
              <a:spcBef>
                <a:spcPct val="0"/>
              </a:spcBef>
            </a:pPr>
            <a:r>
              <a:rPr lang="en-US" sz="3199">
                <a:solidFill>
                  <a:srgbClr val="191919"/>
                </a:solidFill>
                <a:latin typeface="Garet"/>
                <a:ea typeface="Garet"/>
                <a:cs typeface="Garet"/>
                <a:sym typeface="Garet"/>
              </a:rPr>
              <a:t>Save Time and Boost Productivity</a:t>
            </a:r>
          </a:p>
        </p:txBody>
      </p:sp>
      <p:sp>
        <p:nvSpPr>
          <p:cNvPr name="TextBox 31" id="31"/>
          <p:cNvSpPr txBox="true"/>
          <p:nvPr/>
        </p:nvSpPr>
        <p:spPr>
          <a:xfrm rot="0">
            <a:off x="13937331" y="220227"/>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61823" y="1859696"/>
            <a:ext cx="13227096" cy="6071621"/>
            <a:chOff x="0" y="0"/>
            <a:chExt cx="3483680" cy="1599110"/>
          </a:xfrm>
        </p:grpSpPr>
        <p:sp>
          <p:nvSpPr>
            <p:cNvPr name="Freeform 3" id="3"/>
            <p:cNvSpPr/>
            <p:nvPr/>
          </p:nvSpPr>
          <p:spPr>
            <a:xfrm flipH="false" flipV="false" rot="0">
              <a:off x="0" y="0"/>
              <a:ext cx="3483680" cy="1599110"/>
            </a:xfrm>
            <a:custGeom>
              <a:avLst/>
              <a:gdLst/>
              <a:ahLst/>
              <a:cxnLst/>
              <a:rect r="r" b="b" t="t" l="l"/>
              <a:pathLst>
                <a:path h="1599110" w="3483680">
                  <a:moveTo>
                    <a:pt x="38045" y="0"/>
                  </a:moveTo>
                  <a:lnTo>
                    <a:pt x="3445635" y="0"/>
                  </a:lnTo>
                  <a:cubicBezTo>
                    <a:pt x="3455725" y="0"/>
                    <a:pt x="3465402" y="4008"/>
                    <a:pt x="3472536" y="11143"/>
                  </a:cubicBezTo>
                  <a:cubicBezTo>
                    <a:pt x="3479671" y="18278"/>
                    <a:pt x="3483680" y="27955"/>
                    <a:pt x="3483680" y="38045"/>
                  </a:cubicBezTo>
                  <a:lnTo>
                    <a:pt x="3483680" y="1561065"/>
                  </a:lnTo>
                  <a:cubicBezTo>
                    <a:pt x="3483680" y="1571155"/>
                    <a:pt x="3479671" y="1580832"/>
                    <a:pt x="3472536" y="1587967"/>
                  </a:cubicBezTo>
                  <a:cubicBezTo>
                    <a:pt x="3465402" y="1595102"/>
                    <a:pt x="3455725" y="1599110"/>
                    <a:pt x="3445635" y="1599110"/>
                  </a:cubicBezTo>
                  <a:lnTo>
                    <a:pt x="38045" y="1599110"/>
                  </a:lnTo>
                  <a:cubicBezTo>
                    <a:pt x="27955" y="1599110"/>
                    <a:pt x="18278" y="1595102"/>
                    <a:pt x="11143" y="1587967"/>
                  </a:cubicBezTo>
                  <a:cubicBezTo>
                    <a:pt x="4008" y="1580832"/>
                    <a:pt x="0" y="1571155"/>
                    <a:pt x="0" y="1561065"/>
                  </a:cubicBezTo>
                  <a:lnTo>
                    <a:pt x="0" y="38045"/>
                  </a:lnTo>
                  <a:cubicBezTo>
                    <a:pt x="0" y="27955"/>
                    <a:pt x="4008" y="18278"/>
                    <a:pt x="11143" y="11143"/>
                  </a:cubicBezTo>
                  <a:cubicBezTo>
                    <a:pt x="18278" y="4008"/>
                    <a:pt x="27955" y="0"/>
                    <a:pt x="38045" y="0"/>
                  </a:cubicBezTo>
                  <a:close/>
                </a:path>
              </a:pathLst>
            </a:custGeom>
            <a:solidFill>
              <a:srgbClr val="E2DFCF"/>
            </a:solidFill>
          </p:spPr>
        </p:sp>
        <p:sp>
          <p:nvSpPr>
            <p:cNvPr name="TextBox 4" id="4"/>
            <p:cNvSpPr txBox="true"/>
            <p:nvPr/>
          </p:nvSpPr>
          <p:spPr>
            <a:xfrm>
              <a:off x="0" y="-28575"/>
              <a:ext cx="3483680" cy="16276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8829"/>
            <a:ext cx="16230600" cy="889871"/>
            <a:chOff x="0" y="0"/>
            <a:chExt cx="4274726" cy="234369"/>
          </a:xfrm>
        </p:grpSpPr>
        <p:sp>
          <p:nvSpPr>
            <p:cNvPr name="Freeform 6" id="6"/>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7" id="7"/>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8" id="8"/>
          <p:cNvGrpSpPr/>
          <p:nvPr/>
        </p:nvGrpSpPr>
        <p:grpSpPr>
          <a:xfrm rot="0">
            <a:off x="13753691" y="286902"/>
            <a:ext cx="3321969" cy="593724"/>
            <a:chOff x="0" y="0"/>
            <a:chExt cx="874922" cy="156372"/>
          </a:xfrm>
        </p:grpSpPr>
        <p:sp>
          <p:nvSpPr>
            <p:cNvPr name="Freeform 9" id="9"/>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0" id="10"/>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53962"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341074" y="266089"/>
            <a:ext cx="2536972" cy="614538"/>
            <a:chOff x="0" y="0"/>
            <a:chExt cx="729247" cy="176647"/>
          </a:xfrm>
        </p:grpSpPr>
        <p:sp>
          <p:nvSpPr>
            <p:cNvPr name="Freeform 14" id="14"/>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5" id="15"/>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Technologies</a:t>
              </a:r>
            </a:p>
          </p:txBody>
        </p:sp>
      </p:grpSp>
      <p:grpSp>
        <p:nvGrpSpPr>
          <p:cNvPr name="Group 16" id="16"/>
          <p:cNvGrpSpPr/>
          <p:nvPr/>
        </p:nvGrpSpPr>
        <p:grpSpPr>
          <a:xfrm rot="0">
            <a:off x="6097748" y="1301022"/>
            <a:ext cx="6092503" cy="1117348"/>
            <a:chOff x="0" y="0"/>
            <a:chExt cx="1604610" cy="294281"/>
          </a:xfrm>
        </p:grpSpPr>
        <p:sp>
          <p:nvSpPr>
            <p:cNvPr name="Freeform 17" id="17"/>
            <p:cNvSpPr/>
            <p:nvPr/>
          </p:nvSpPr>
          <p:spPr>
            <a:xfrm flipH="false" flipV="false" rot="0">
              <a:off x="0" y="0"/>
              <a:ext cx="1604610" cy="294281"/>
            </a:xfrm>
            <a:custGeom>
              <a:avLst/>
              <a:gdLst/>
              <a:ahLst/>
              <a:cxnLst/>
              <a:rect r="r" b="b" t="t" l="l"/>
              <a:pathLst>
                <a:path h="294281" w="1604610">
                  <a:moveTo>
                    <a:pt x="64807" y="0"/>
                  </a:moveTo>
                  <a:lnTo>
                    <a:pt x="1539803" y="0"/>
                  </a:lnTo>
                  <a:cubicBezTo>
                    <a:pt x="1575595" y="0"/>
                    <a:pt x="1604610" y="29015"/>
                    <a:pt x="1604610" y="64807"/>
                  </a:cubicBezTo>
                  <a:lnTo>
                    <a:pt x="1604610" y="229474"/>
                  </a:lnTo>
                  <a:cubicBezTo>
                    <a:pt x="1604610" y="246662"/>
                    <a:pt x="1597782" y="263146"/>
                    <a:pt x="1585628" y="275299"/>
                  </a:cubicBezTo>
                  <a:cubicBezTo>
                    <a:pt x="1573475" y="287453"/>
                    <a:pt x="1556991" y="294281"/>
                    <a:pt x="1539803" y="294281"/>
                  </a:cubicBezTo>
                  <a:lnTo>
                    <a:pt x="64807" y="294281"/>
                  </a:lnTo>
                  <a:cubicBezTo>
                    <a:pt x="29015" y="294281"/>
                    <a:pt x="0" y="265266"/>
                    <a:pt x="0" y="229474"/>
                  </a:cubicBezTo>
                  <a:lnTo>
                    <a:pt x="0" y="64807"/>
                  </a:lnTo>
                  <a:cubicBezTo>
                    <a:pt x="0" y="29015"/>
                    <a:pt x="29015" y="0"/>
                    <a:pt x="64807" y="0"/>
                  </a:cubicBezTo>
                  <a:close/>
                </a:path>
              </a:pathLst>
            </a:custGeom>
            <a:solidFill>
              <a:srgbClr val="424236"/>
            </a:solidFill>
          </p:spPr>
        </p:sp>
        <p:sp>
          <p:nvSpPr>
            <p:cNvPr name="TextBox 18" id="18"/>
            <p:cNvSpPr txBox="true"/>
            <p:nvPr/>
          </p:nvSpPr>
          <p:spPr>
            <a:xfrm>
              <a:off x="0" y="-57150"/>
              <a:ext cx="1604610" cy="351431"/>
            </a:xfrm>
            <a:prstGeom prst="rect">
              <a:avLst/>
            </a:prstGeom>
          </p:spPr>
          <p:txBody>
            <a:bodyPr anchor="ctr" rtlCol="false" tIns="50800" lIns="50800" bIns="50800" rIns="50800"/>
            <a:lstStyle/>
            <a:p>
              <a:pPr algn="ctr">
                <a:lnSpc>
                  <a:spcPts val="4899"/>
                </a:lnSpc>
                <a:spcBef>
                  <a:spcPct val="0"/>
                </a:spcBef>
              </a:pPr>
              <a:r>
                <a:rPr lang="en-US" sz="3499">
                  <a:solidFill>
                    <a:srgbClr val="FFFFFF"/>
                  </a:solidFill>
                  <a:latin typeface="Garet"/>
                  <a:ea typeface="Garet"/>
                  <a:cs typeface="Garet"/>
                  <a:sym typeface="Garet"/>
                </a:rPr>
                <a:t>Technologies</a:t>
              </a:r>
            </a:p>
          </p:txBody>
        </p:sp>
      </p:grpSp>
      <p:grpSp>
        <p:nvGrpSpPr>
          <p:cNvPr name="Group 19" id="19"/>
          <p:cNvGrpSpPr/>
          <p:nvPr/>
        </p:nvGrpSpPr>
        <p:grpSpPr>
          <a:xfrm rot="0">
            <a:off x="-25305" y="6474606"/>
            <a:ext cx="18338609" cy="9521088"/>
            <a:chOff x="0" y="0"/>
            <a:chExt cx="24451479" cy="12694784"/>
          </a:xfrm>
        </p:grpSpPr>
        <p:pic>
          <p:nvPicPr>
            <p:cNvPr name="Picture 20" id="20"/>
            <p:cNvPicPr>
              <a:picLocks noChangeAspect="true"/>
            </p:cNvPicPr>
            <p:nvPr/>
          </p:nvPicPr>
          <p:blipFill>
            <a:blip r:embed="rId6"/>
            <a:srcRect l="4856" t="0" r="4856" b="0"/>
            <a:stretch>
              <a:fillRect/>
            </a:stretch>
          </p:blipFill>
          <p:spPr>
            <a:xfrm flipH="false" flipV="false">
              <a:off x="0" y="0"/>
              <a:ext cx="24451479" cy="12694784"/>
            </a:xfrm>
            <a:prstGeom prst="rect">
              <a:avLst/>
            </a:prstGeom>
          </p:spPr>
        </p:pic>
      </p:grpSp>
      <p:grpSp>
        <p:nvGrpSpPr>
          <p:cNvPr name="Group 21" id="21"/>
          <p:cNvGrpSpPr/>
          <p:nvPr/>
        </p:nvGrpSpPr>
        <p:grpSpPr>
          <a:xfrm rot="0">
            <a:off x="5219140" y="3109558"/>
            <a:ext cx="2772801" cy="982855"/>
            <a:chOff x="0" y="0"/>
            <a:chExt cx="730285" cy="258859"/>
          </a:xfrm>
        </p:grpSpPr>
        <p:sp>
          <p:nvSpPr>
            <p:cNvPr name="Freeform 22" id="22"/>
            <p:cNvSpPr/>
            <p:nvPr/>
          </p:nvSpPr>
          <p:spPr>
            <a:xfrm flipH="false" flipV="false" rot="0">
              <a:off x="0" y="0"/>
              <a:ext cx="730285" cy="258859"/>
            </a:xfrm>
            <a:custGeom>
              <a:avLst/>
              <a:gdLst/>
              <a:ahLst/>
              <a:cxnLst/>
              <a:rect r="r" b="b" t="t" l="l"/>
              <a:pathLst>
                <a:path h="258859" w="730285">
                  <a:moveTo>
                    <a:pt x="129429" y="0"/>
                  </a:moveTo>
                  <a:lnTo>
                    <a:pt x="600856" y="0"/>
                  </a:lnTo>
                  <a:cubicBezTo>
                    <a:pt x="635182" y="0"/>
                    <a:pt x="668103" y="13636"/>
                    <a:pt x="692376" y="37909"/>
                  </a:cubicBezTo>
                  <a:cubicBezTo>
                    <a:pt x="716649" y="62182"/>
                    <a:pt x="730285" y="95103"/>
                    <a:pt x="730285" y="129429"/>
                  </a:cubicBezTo>
                  <a:lnTo>
                    <a:pt x="730285" y="129429"/>
                  </a:lnTo>
                  <a:cubicBezTo>
                    <a:pt x="730285" y="200911"/>
                    <a:pt x="672338" y="258859"/>
                    <a:pt x="600856" y="258859"/>
                  </a:cubicBezTo>
                  <a:lnTo>
                    <a:pt x="129429" y="258859"/>
                  </a:lnTo>
                  <a:cubicBezTo>
                    <a:pt x="57948" y="258859"/>
                    <a:pt x="0" y="200911"/>
                    <a:pt x="0" y="129429"/>
                  </a:cubicBezTo>
                  <a:lnTo>
                    <a:pt x="0" y="129429"/>
                  </a:lnTo>
                  <a:cubicBezTo>
                    <a:pt x="0" y="57948"/>
                    <a:pt x="57948" y="0"/>
                    <a:pt x="129429" y="0"/>
                  </a:cubicBezTo>
                  <a:close/>
                </a:path>
              </a:pathLst>
            </a:custGeom>
            <a:solidFill>
              <a:srgbClr val="424236"/>
            </a:solidFill>
          </p:spPr>
        </p:sp>
        <p:sp>
          <p:nvSpPr>
            <p:cNvPr name="TextBox 23" id="23"/>
            <p:cNvSpPr txBox="true"/>
            <p:nvPr/>
          </p:nvSpPr>
          <p:spPr>
            <a:xfrm>
              <a:off x="0" y="-57150"/>
              <a:ext cx="730285" cy="316009"/>
            </a:xfrm>
            <a:prstGeom prst="rect">
              <a:avLst/>
            </a:prstGeom>
          </p:spPr>
          <p:txBody>
            <a:bodyPr anchor="ctr" rtlCol="false" tIns="50800" lIns="50800" bIns="50800" rIns="50800"/>
            <a:lstStyle/>
            <a:p>
              <a:pPr algn="ctr">
                <a:lnSpc>
                  <a:spcPts val="3639"/>
                </a:lnSpc>
                <a:spcBef>
                  <a:spcPct val="0"/>
                </a:spcBef>
              </a:pPr>
              <a:r>
                <a:rPr lang="en-US" sz="2599">
                  <a:solidFill>
                    <a:srgbClr val="FFFFFF"/>
                  </a:solidFill>
                  <a:latin typeface="Garet"/>
                  <a:ea typeface="Garet"/>
                  <a:cs typeface="Garet"/>
                  <a:sym typeface="Garet"/>
                </a:rPr>
                <a:t>Frontend </a:t>
              </a:r>
            </a:p>
          </p:txBody>
        </p:sp>
      </p:grpSp>
      <p:grpSp>
        <p:nvGrpSpPr>
          <p:cNvPr name="Group 24" id="24"/>
          <p:cNvGrpSpPr/>
          <p:nvPr/>
        </p:nvGrpSpPr>
        <p:grpSpPr>
          <a:xfrm rot="0">
            <a:off x="10402755" y="3109558"/>
            <a:ext cx="2772801" cy="982855"/>
            <a:chOff x="0" y="0"/>
            <a:chExt cx="730285" cy="258859"/>
          </a:xfrm>
        </p:grpSpPr>
        <p:sp>
          <p:nvSpPr>
            <p:cNvPr name="Freeform 25" id="25"/>
            <p:cNvSpPr/>
            <p:nvPr/>
          </p:nvSpPr>
          <p:spPr>
            <a:xfrm flipH="false" flipV="false" rot="0">
              <a:off x="0" y="0"/>
              <a:ext cx="730285" cy="258859"/>
            </a:xfrm>
            <a:custGeom>
              <a:avLst/>
              <a:gdLst/>
              <a:ahLst/>
              <a:cxnLst/>
              <a:rect r="r" b="b" t="t" l="l"/>
              <a:pathLst>
                <a:path h="258859" w="730285">
                  <a:moveTo>
                    <a:pt x="129429" y="0"/>
                  </a:moveTo>
                  <a:lnTo>
                    <a:pt x="600856" y="0"/>
                  </a:lnTo>
                  <a:cubicBezTo>
                    <a:pt x="635182" y="0"/>
                    <a:pt x="668103" y="13636"/>
                    <a:pt x="692376" y="37909"/>
                  </a:cubicBezTo>
                  <a:cubicBezTo>
                    <a:pt x="716649" y="62182"/>
                    <a:pt x="730285" y="95103"/>
                    <a:pt x="730285" y="129429"/>
                  </a:cubicBezTo>
                  <a:lnTo>
                    <a:pt x="730285" y="129429"/>
                  </a:lnTo>
                  <a:cubicBezTo>
                    <a:pt x="730285" y="200911"/>
                    <a:pt x="672338" y="258859"/>
                    <a:pt x="600856" y="258859"/>
                  </a:cubicBezTo>
                  <a:lnTo>
                    <a:pt x="129429" y="258859"/>
                  </a:lnTo>
                  <a:cubicBezTo>
                    <a:pt x="57948" y="258859"/>
                    <a:pt x="0" y="200911"/>
                    <a:pt x="0" y="129429"/>
                  </a:cubicBezTo>
                  <a:lnTo>
                    <a:pt x="0" y="129429"/>
                  </a:lnTo>
                  <a:cubicBezTo>
                    <a:pt x="0" y="57948"/>
                    <a:pt x="57948" y="0"/>
                    <a:pt x="129429" y="0"/>
                  </a:cubicBezTo>
                  <a:close/>
                </a:path>
              </a:pathLst>
            </a:custGeom>
            <a:solidFill>
              <a:srgbClr val="424236"/>
            </a:solidFill>
          </p:spPr>
        </p:sp>
        <p:sp>
          <p:nvSpPr>
            <p:cNvPr name="TextBox 26" id="26"/>
            <p:cNvSpPr txBox="true"/>
            <p:nvPr/>
          </p:nvSpPr>
          <p:spPr>
            <a:xfrm>
              <a:off x="0" y="-57150"/>
              <a:ext cx="730285" cy="316009"/>
            </a:xfrm>
            <a:prstGeom prst="rect">
              <a:avLst/>
            </a:prstGeom>
          </p:spPr>
          <p:txBody>
            <a:bodyPr anchor="ctr" rtlCol="false" tIns="50800" lIns="50800" bIns="50800" rIns="50800"/>
            <a:lstStyle/>
            <a:p>
              <a:pPr algn="ctr">
                <a:lnSpc>
                  <a:spcPts val="3639"/>
                </a:lnSpc>
                <a:spcBef>
                  <a:spcPct val="0"/>
                </a:spcBef>
              </a:pPr>
              <a:r>
                <a:rPr lang="en-US" sz="2599">
                  <a:solidFill>
                    <a:srgbClr val="FFFFFF"/>
                  </a:solidFill>
                  <a:latin typeface="Garet"/>
                  <a:ea typeface="Garet"/>
                  <a:cs typeface="Garet"/>
                  <a:sym typeface="Garet"/>
                </a:rPr>
                <a:t>Backend</a:t>
              </a:r>
            </a:p>
          </p:txBody>
        </p:sp>
      </p:grpSp>
      <p:sp>
        <p:nvSpPr>
          <p:cNvPr name="TextBox 27" id="27"/>
          <p:cNvSpPr txBox="true"/>
          <p:nvPr/>
        </p:nvSpPr>
        <p:spPr>
          <a:xfrm rot="0">
            <a:off x="5219140" y="4311488"/>
            <a:ext cx="3245449" cy="196723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191919"/>
                </a:solidFill>
                <a:latin typeface="Garet"/>
                <a:ea typeface="Garet"/>
                <a:cs typeface="Garet"/>
                <a:sym typeface="Garet"/>
              </a:rPr>
              <a:t>Next.js</a:t>
            </a:r>
          </a:p>
          <a:p>
            <a:pPr algn="l" marL="604515" indent="-302257" lvl="1">
              <a:lnSpc>
                <a:spcPts val="3919"/>
              </a:lnSpc>
              <a:buFont typeface="Arial"/>
              <a:buChar char="•"/>
            </a:pPr>
            <a:r>
              <a:rPr lang="en-US" sz="2799">
                <a:solidFill>
                  <a:srgbClr val="191919"/>
                </a:solidFill>
                <a:latin typeface="Garet"/>
                <a:ea typeface="Garet"/>
                <a:cs typeface="Garet"/>
                <a:sym typeface="Garet"/>
              </a:rPr>
              <a:t>TypeScript</a:t>
            </a:r>
          </a:p>
          <a:p>
            <a:pPr algn="l" marL="604515" indent="-302257" lvl="1">
              <a:lnSpc>
                <a:spcPts val="3919"/>
              </a:lnSpc>
              <a:buFont typeface="Arial"/>
              <a:buChar char="•"/>
            </a:pPr>
            <a:r>
              <a:rPr lang="en-US" sz="2799">
                <a:solidFill>
                  <a:srgbClr val="191919"/>
                </a:solidFill>
                <a:latin typeface="Garet"/>
                <a:ea typeface="Garet"/>
                <a:cs typeface="Garet"/>
                <a:sym typeface="Garet"/>
              </a:rPr>
              <a:t>Tailwind CSS</a:t>
            </a:r>
          </a:p>
          <a:p>
            <a:pPr algn="l" marL="604515" indent="-302257" lvl="1">
              <a:lnSpc>
                <a:spcPts val="3919"/>
              </a:lnSpc>
              <a:buFont typeface="Arial"/>
              <a:buChar char="•"/>
            </a:pPr>
            <a:r>
              <a:rPr lang="en-US" sz="2799">
                <a:solidFill>
                  <a:srgbClr val="191919"/>
                </a:solidFill>
                <a:latin typeface="Garet"/>
                <a:ea typeface="Garet"/>
                <a:cs typeface="Garet"/>
                <a:sym typeface="Garet"/>
              </a:rPr>
              <a:t>Shadcn</a:t>
            </a:r>
          </a:p>
        </p:txBody>
      </p:sp>
      <p:sp>
        <p:nvSpPr>
          <p:cNvPr name="TextBox 28" id="28"/>
          <p:cNvSpPr txBox="true"/>
          <p:nvPr/>
        </p:nvSpPr>
        <p:spPr>
          <a:xfrm rot="0">
            <a:off x="10402755" y="4311488"/>
            <a:ext cx="2772801" cy="196723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191919"/>
                </a:solidFill>
                <a:latin typeface="Garet"/>
                <a:ea typeface="Garet"/>
                <a:cs typeface="Garet"/>
                <a:sym typeface="Garet"/>
              </a:rPr>
              <a:t>Node.js</a:t>
            </a:r>
          </a:p>
          <a:p>
            <a:pPr algn="l" marL="604515" indent="-302257" lvl="1">
              <a:lnSpc>
                <a:spcPts val="3919"/>
              </a:lnSpc>
              <a:buFont typeface="Arial"/>
              <a:buChar char="•"/>
            </a:pPr>
            <a:r>
              <a:rPr lang="en-US" sz="2799">
                <a:solidFill>
                  <a:srgbClr val="191919"/>
                </a:solidFill>
                <a:latin typeface="Garet"/>
                <a:ea typeface="Garet"/>
                <a:cs typeface="Garet"/>
                <a:sym typeface="Garet"/>
              </a:rPr>
              <a:t>Cloudinary</a:t>
            </a:r>
          </a:p>
          <a:p>
            <a:pPr algn="l" marL="604515" indent="-302257" lvl="1">
              <a:lnSpc>
                <a:spcPts val="3919"/>
              </a:lnSpc>
              <a:buFont typeface="Arial"/>
              <a:buChar char="•"/>
            </a:pPr>
            <a:r>
              <a:rPr lang="en-US" sz="2799">
                <a:solidFill>
                  <a:srgbClr val="191919"/>
                </a:solidFill>
                <a:latin typeface="Garet"/>
                <a:ea typeface="Garet"/>
                <a:cs typeface="Garet"/>
                <a:sym typeface="Garet"/>
              </a:rPr>
              <a:t>MongoDB</a:t>
            </a:r>
          </a:p>
          <a:p>
            <a:pPr algn="l" marL="604515" indent="-302257" lvl="1">
              <a:lnSpc>
                <a:spcPts val="3919"/>
              </a:lnSpc>
              <a:buFont typeface="Arial"/>
              <a:buChar char="•"/>
            </a:pPr>
            <a:r>
              <a:rPr lang="en-US" sz="2799">
                <a:solidFill>
                  <a:srgbClr val="191919"/>
                </a:solidFill>
                <a:latin typeface="Garet"/>
                <a:ea typeface="Garet"/>
                <a:cs typeface="Garet"/>
                <a:sym typeface="Garet"/>
              </a:rPr>
              <a:t>Clerk</a:t>
            </a:r>
          </a:p>
        </p:txBody>
      </p:sp>
      <p:sp>
        <p:nvSpPr>
          <p:cNvPr name="TextBox 29" id="29"/>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1028700" y="9258300"/>
            <a:ext cx="16230600" cy="1896899"/>
            <a:chOff x="0" y="0"/>
            <a:chExt cx="4274726" cy="499595"/>
          </a:xfrm>
        </p:grpSpPr>
        <p:sp>
          <p:nvSpPr>
            <p:cNvPr name="Freeform 3" id="3"/>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4" id="4"/>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8829"/>
            <a:ext cx="16230600" cy="889871"/>
            <a:chOff x="0" y="0"/>
            <a:chExt cx="4274726" cy="234369"/>
          </a:xfrm>
        </p:grpSpPr>
        <p:sp>
          <p:nvSpPr>
            <p:cNvPr name="Freeform 6" id="6"/>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7" id="7"/>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8" id="8"/>
          <p:cNvGrpSpPr/>
          <p:nvPr/>
        </p:nvGrpSpPr>
        <p:grpSpPr>
          <a:xfrm rot="0">
            <a:off x="13753691" y="286902"/>
            <a:ext cx="3321969" cy="593724"/>
            <a:chOff x="0" y="0"/>
            <a:chExt cx="874922" cy="156372"/>
          </a:xfrm>
        </p:grpSpPr>
        <p:sp>
          <p:nvSpPr>
            <p:cNvPr name="Freeform 9" id="9"/>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0" id="10"/>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53962"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341074" y="266089"/>
            <a:ext cx="2536972" cy="614538"/>
            <a:chOff x="0" y="0"/>
            <a:chExt cx="729247" cy="176647"/>
          </a:xfrm>
        </p:grpSpPr>
        <p:sp>
          <p:nvSpPr>
            <p:cNvPr name="Freeform 14" id="14"/>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5" id="15"/>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Modules</a:t>
              </a:r>
            </a:p>
          </p:txBody>
        </p:sp>
      </p:grpSp>
      <p:grpSp>
        <p:nvGrpSpPr>
          <p:cNvPr name="Group 16" id="16"/>
          <p:cNvGrpSpPr/>
          <p:nvPr/>
        </p:nvGrpSpPr>
        <p:grpSpPr>
          <a:xfrm rot="0">
            <a:off x="251127" y="1508654"/>
            <a:ext cx="8701396" cy="7156660"/>
            <a:chOff x="0" y="0"/>
            <a:chExt cx="2291726" cy="1884882"/>
          </a:xfrm>
        </p:grpSpPr>
        <p:sp>
          <p:nvSpPr>
            <p:cNvPr name="Freeform 17" id="17"/>
            <p:cNvSpPr/>
            <p:nvPr/>
          </p:nvSpPr>
          <p:spPr>
            <a:xfrm flipH="false" flipV="false" rot="0">
              <a:off x="0" y="0"/>
              <a:ext cx="2291726" cy="1884882"/>
            </a:xfrm>
            <a:custGeom>
              <a:avLst/>
              <a:gdLst/>
              <a:ahLst/>
              <a:cxnLst/>
              <a:rect r="r" b="b" t="t" l="l"/>
              <a:pathLst>
                <a:path h="1884882" w="2291726">
                  <a:moveTo>
                    <a:pt x="57833" y="0"/>
                  </a:moveTo>
                  <a:lnTo>
                    <a:pt x="2233893" y="0"/>
                  </a:lnTo>
                  <a:cubicBezTo>
                    <a:pt x="2249231" y="0"/>
                    <a:pt x="2263941" y="6093"/>
                    <a:pt x="2274787" y="16939"/>
                  </a:cubicBezTo>
                  <a:cubicBezTo>
                    <a:pt x="2285633" y="27785"/>
                    <a:pt x="2291726" y="42494"/>
                    <a:pt x="2291726" y="57833"/>
                  </a:cubicBezTo>
                  <a:lnTo>
                    <a:pt x="2291726" y="1827049"/>
                  </a:lnTo>
                  <a:cubicBezTo>
                    <a:pt x="2291726" y="1842387"/>
                    <a:pt x="2285633" y="1857097"/>
                    <a:pt x="2274787" y="1867943"/>
                  </a:cubicBezTo>
                  <a:cubicBezTo>
                    <a:pt x="2263941" y="1878789"/>
                    <a:pt x="2249231" y="1884882"/>
                    <a:pt x="2233893" y="1884882"/>
                  </a:cubicBezTo>
                  <a:lnTo>
                    <a:pt x="57833" y="1884882"/>
                  </a:lnTo>
                  <a:cubicBezTo>
                    <a:pt x="42494" y="1884882"/>
                    <a:pt x="27785" y="1878789"/>
                    <a:pt x="16939" y="1867943"/>
                  </a:cubicBezTo>
                  <a:cubicBezTo>
                    <a:pt x="6093" y="1857097"/>
                    <a:pt x="0" y="1842387"/>
                    <a:pt x="0" y="1827049"/>
                  </a:cubicBezTo>
                  <a:lnTo>
                    <a:pt x="0" y="57833"/>
                  </a:lnTo>
                  <a:cubicBezTo>
                    <a:pt x="0" y="42494"/>
                    <a:pt x="6093" y="27785"/>
                    <a:pt x="16939" y="16939"/>
                  </a:cubicBezTo>
                  <a:cubicBezTo>
                    <a:pt x="27785" y="6093"/>
                    <a:pt x="42494" y="0"/>
                    <a:pt x="57833" y="0"/>
                  </a:cubicBezTo>
                  <a:close/>
                </a:path>
              </a:pathLst>
            </a:custGeom>
            <a:solidFill>
              <a:srgbClr val="E2DFCF"/>
            </a:solidFill>
          </p:spPr>
        </p:sp>
        <p:sp>
          <p:nvSpPr>
            <p:cNvPr name="TextBox 18" id="18"/>
            <p:cNvSpPr txBox="true"/>
            <p:nvPr/>
          </p:nvSpPr>
          <p:spPr>
            <a:xfrm>
              <a:off x="0" y="-28575"/>
              <a:ext cx="2291726" cy="1913457"/>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529768" y="1508654"/>
            <a:ext cx="8447846" cy="7156660"/>
            <a:chOff x="0" y="0"/>
            <a:chExt cx="2224947" cy="1884882"/>
          </a:xfrm>
        </p:grpSpPr>
        <p:sp>
          <p:nvSpPr>
            <p:cNvPr name="Freeform 20" id="20"/>
            <p:cNvSpPr/>
            <p:nvPr/>
          </p:nvSpPr>
          <p:spPr>
            <a:xfrm flipH="false" flipV="false" rot="0">
              <a:off x="0" y="0"/>
              <a:ext cx="2224947" cy="1884882"/>
            </a:xfrm>
            <a:custGeom>
              <a:avLst/>
              <a:gdLst/>
              <a:ahLst/>
              <a:cxnLst/>
              <a:rect r="r" b="b" t="t" l="l"/>
              <a:pathLst>
                <a:path h="1884882" w="2224947">
                  <a:moveTo>
                    <a:pt x="59568" y="0"/>
                  </a:moveTo>
                  <a:lnTo>
                    <a:pt x="2165379" y="0"/>
                  </a:lnTo>
                  <a:cubicBezTo>
                    <a:pt x="2198277" y="0"/>
                    <a:pt x="2224947" y="26670"/>
                    <a:pt x="2224947" y="59568"/>
                  </a:cubicBezTo>
                  <a:lnTo>
                    <a:pt x="2224947" y="1825313"/>
                  </a:lnTo>
                  <a:cubicBezTo>
                    <a:pt x="2224947" y="1858212"/>
                    <a:pt x="2198277" y="1884882"/>
                    <a:pt x="2165379" y="1884882"/>
                  </a:cubicBezTo>
                  <a:lnTo>
                    <a:pt x="59568" y="1884882"/>
                  </a:lnTo>
                  <a:cubicBezTo>
                    <a:pt x="26670" y="1884882"/>
                    <a:pt x="0" y="1858212"/>
                    <a:pt x="0" y="1825313"/>
                  </a:cubicBezTo>
                  <a:lnTo>
                    <a:pt x="0" y="59568"/>
                  </a:lnTo>
                  <a:cubicBezTo>
                    <a:pt x="0" y="26670"/>
                    <a:pt x="26670" y="0"/>
                    <a:pt x="59568" y="0"/>
                  </a:cubicBezTo>
                  <a:close/>
                </a:path>
              </a:pathLst>
            </a:custGeom>
            <a:solidFill>
              <a:srgbClr val="E2DFCF"/>
            </a:solidFill>
          </p:spPr>
        </p:sp>
        <p:sp>
          <p:nvSpPr>
            <p:cNvPr name="TextBox 21" id="21"/>
            <p:cNvSpPr txBox="true"/>
            <p:nvPr/>
          </p:nvSpPr>
          <p:spPr>
            <a:xfrm>
              <a:off x="0" y="-28575"/>
              <a:ext cx="2224947" cy="1913457"/>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694671" y="2014719"/>
            <a:ext cx="7814308" cy="3948430"/>
          </a:xfrm>
          <a:prstGeom prst="rect">
            <a:avLst/>
          </a:prstGeom>
        </p:spPr>
        <p:txBody>
          <a:bodyPr anchor="t" rtlCol="false" tIns="0" lIns="0" bIns="0" rIns="0">
            <a:spAutoFit/>
          </a:bodyPr>
          <a:lstStyle/>
          <a:p>
            <a:pPr algn="just">
              <a:lnSpc>
                <a:spcPts val="3919"/>
              </a:lnSpc>
              <a:spcBef>
                <a:spcPct val="0"/>
              </a:spcBef>
            </a:pPr>
            <a:r>
              <a:rPr lang="en-US" b="true" sz="2799">
                <a:solidFill>
                  <a:srgbClr val="000000"/>
                </a:solidFill>
                <a:latin typeface="Garet Bold"/>
                <a:ea typeface="Garet Bold"/>
                <a:cs typeface="Garet Bold"/>
                <a:sym typeface="Garet Bold"/>
              </a:rPr>
              <a:t>1. Authentication and User Management</a:t>
            </a:r>
          </a:p>
          <a:p>
            <a:pPr algn="just">
              <a:lnSpc>
                <a:spcPts val="3919"/>
              </a:lnSpc>
              <a:spcBef>
                <a:spcPct val="0"/>
              </a:spcBef>
            </a:pPr>
          </a:p>
          <a:p>
            <a:pPr algn="just" marL="604518" indent="-302259" lvl="1">
              <a:lnSpc>
                <a:spcPts val="3919"/>
              </a:lnSpc>
              <a:spcBef>
                <a:spcPct val="0"/>
              </a:spcBef>
              <a:buFont typeface="Arial"/>
              <a:buChar char="•"/>
            </a:pPr>
            <a:r>
              <a:rPr lang="en-US" sz="2799">
                <a:solidFill>
                  <a:srgbClr val="000000"/>
                </a:solidFill>
                <a:latin typeface="Garet"/>
                <a:ea typeface="Garet"/>
                <a:cs typeface="Garet"/>
                <a:sym typeface="Garet"/>
              </a:rPr>
              <a:t>Powered by Clerk for secure sign-ups, logins, and user management</a:t>
            </a:r>
          </a:p>
          <a:p>
            <a:pPr algn="just" marL="604518" indent="-302259" lvl="1">
              <a:lnSpc>
                <a:spcPts val="3919"/>
              </a:lnSpc>
              <a:spcBef>
                <a:spcPct val="0"/>
              </a:spcBef>
              <a:buFont typeface="Arial"/>
              <a:buChar char="•"/>
            </a:pPr>
            <a:r>
              <a:rPr lang="en-US" sz="2799">
                <a:solidFill>
                  <a:srgbClr val="000000"/>
                </a:solidFill>
                <a:latin typeface="Garet"/>
                <a:ea typeface="Garet"/>
                <a:cs typeface="Garet"/>
                <a:sym typeface="Garet"/>
              </a:rPr>
              <a:t>Role-based access control (admin, user, etc.)</a:t>
            </a:r>
          </a:p>
          <a:p>
            <a:pPr algn="just" marL="604518" indent="-302259" lvl="1">
              <a:lnSpc>
                <a:spcPts val="3919"/>
              </a:lnSpc>
              <a:spcBef>
                <a:spcPct val="0"/>
              </a:spcBef>
              <a:buFont typeface="Arial"/>
              <a:buChar char="•"/>
            </a:pPr>
            <a:r>
              <a:rPr lang="en-US" sz="2799">
                <a:solidFill>
                  <a:srgbClr val="000000"/>
                </a:solidFill>
                <a:latin typeface="Garet"/>
                <a:ea typeface="Garet"/>
                <a:cs typeface="Garet"/>
                <a:sym typeface="Garet"/>
              </a:rPr>
              <a:t>Profile management.</a:t>
            </a:r>
          </a:p>
          <a:p>
            <a:pPr algn="just">
              <a:lnSpc>
                <a:spcPts val="3919"/>
              </a:lnSpc>
              <a:spcBef>
                <a:spcPct val="0"/>
              </a:spcBef>
            </a:pPr>
          </a:p>
        </p:txBody>
      </p:sp>
      <p:sp>
        <p:nvSpPr>
          <p:cNvPr name="TextBox 23" id="23"/>
          <p:cNvSpPr txBox="true"/>
          <p:nvPr/>
        </p:nvSpPr>
        <p:spPr>
          <a:xfrm rot="0">
            <a:off x="9715088" y="2014719"/>
            <a:ext cx="8106420" cy="6424930"/>
          </a:xfrm>
          <a:prstGeom prst="rect">
            <a:avLst/>
          </a:prstGeom>
        </p:spPr>
        <p:txBody>
          <a:bodyPr anchor="t" rtlCol="false" tIns="0" lIns="0" bIns="0" rIns="0">
            <a:spAutoFit/>
          </a:bodyPr>
          <a:lstStyle/>
          <a:p>
            <a:pPr algn="just">
              <a:lnSpc>
                <a:spcPts val="3919"/>
              </a:lnSpc>
            </a:pPr>
            <a:r>
              <a:rPr lang="en-US" sz="2799" b="true">
                <a:solidFill>
                  <a:srgbClr val="000000"/>
                </a:solidFill>
                <a:latin typeface="Garet Bold"/>
                <a:ea typeface="Garet Bold"/>
                <a:cs typeface="Garet Bold"/>
                <a:sym typeface="Garet Bold"/>
              </a:rPr>
              <a:t>2.Image Processing Module (AI Core)</a:t>
            </a:r>
          </a:p>
          <a:p>
            <a:pPr algn="just">
              <a:lnSpc>
                <a:spcPts val="3919"/>
              </a:lnSpc>
            </a:pPr>
          </a:p>
          <a:p>
            <a:pPr algn="just" marL="604519" indent="-302260" lvl="1">
              <a:lnSpc>
                <a:spcPts val="3919"/>
              </a:lnSpc>
              <a:buFont typeface="Arial"/>
              <a:buChar char="•"/>
            </a:pPr>
            <a:r>
              <a:rPr lang="en-US" sz="2799">
                <a:solidFill>
                  <a:srgbClr val="000000"/>
                </a:solidFill>
                <a:latin typeface="Garet"/>
                <a:ea typeface="Garet"/>
                <a:cs typeface="Garet"/>
                <a:sym typeface="Garet"/>
              </a:rPr>
              <a:t>Image Restoration: Restore and enhance old or damaged photos.</a:t>
            </a:r>
          </a:p>
          <a:p>
            <a:pPr algn="just" marL="604519" indent="-302260" lvl="1">
              <a:lnSpc>
                <a:spcPts val="3919"/>
              </a:lnSpc>
              <a:buFont typeface="Arial"/>
              <a:buChar char="•"/>
            </a:pPr>
            <a:r>
              <a:rPr lang="en-US" sz="2799">
                <a:solidFill>
                  <a:srgbClr val="000000"/>
                </a:solidFill>
                <a:latin typeface="Garet"/>
                <a:ea typeface="Garet"/>
                <a:cs typeface="Garet"/>
                <a:sym typeface="Garet"/>
              </a:rPr>
              <a:t>Generative Fill: Extend image dimen-sions and adjust aspect ratio.</a:t>
            </a:r>
          </a:p>
          <a:p>
            <a:pPr algn="just" marL="604519" indent="-302260" lvl="1">
              <a:lnSpc>
                <a:spcPts val="3919"/>
              </a:lnSpc>
              <a:buFont typeface="Arial"/>
              <a:buChar char="•"/>
            </a:pPr>
            <a:r>
              <a:rPr lang="en-US" sz="2799">
                <a:solidFill>
                  <a:srgbClr val="000000"/>
                </a:solidFill>
                <a:latin typeface="Garet"/>
                <a:ea typeface="Garet"/>
                <a:cs typeface="Garet"/>
                <a:sym typeface="Garet"/>
              </a:rPr>
              <a:t>Object Removal: Remove unwanted objects with AI-based precision.</a:t>
            </a:r>
          </a:p>
          <a:p>
            <a:pPr algn="just" marL="604519" indent="-302260" lvl="1">
              <a:lnSpc>
                <a:spcPts val="3919"/>
              </a:lnSpc>
              <a:buFont typeface="Arial"/>
              <a:buChar char="•"/>
            </a:pPr>
            <a:r>
              <a:rPr lang="en-US" sz="2799">
                <a:solidFill>
                  <a:srgbClr val="000000"/>
                </a:solidFill>
                <a:latin typeface="Garet"/>
                <a:ea typeface="Garet"/>
                <a:cs typeface="Garet"/>
                <a:sym typeface="Garet"/>
              </a:rPr>
              <a:t>Object Recoloring: Change object colors with accurate detection.</a:t>
            </a:r>
          </a:p>
          <a:p>
            <a:pPr algn="just" marL="604519" indent="-302260" lvl="1">
              <a:lnSpc>
                <a:spcPts val="3919"/>
              </a:lnSpc>
              <a:buFont typeface="Arial"/>
              <a:buChar char="•"/>
            </a:pPr>
            <a:r>
              <a:rPr lang="en-US" sz="2799">
                <a:solidFill>
                  <a:srgbClr val="000000"/>
                </a:solidFill>
                <a:latin typeface="Garet"/>
                <a:ea typeface="Garet"/>
                <a:cs typeface="Garet"/>
                <a:sym typeface="Garet"/>
              </a:rPr>
              <a:t>Background Removal: Extract or replace image backgrounds.</a:t>
            </a:r>
          </a:p>
          <a:p>
            <a:pPr algn="just">
              <a:lnSpc>
                <a:spcPts val="3919"/>
              </a:lnSpc>
              <a:spcBef>
                <a:spcPct val="0"/>
              </a:spcBef>
            </a:pPr>
          </a:p>
        </p:txBody>
      </p:sp>
      <p:sp>
        <p:nvSpPr>
          <p:cNvPr name="TextBox 24" id="24"/>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grpSp>
        <p:nvGrpSpPr>
          <p:cNvPr name="Group 2" id="2"/>
          <p:cNvGrpSpPr/>
          <p:nvPr/>
        </p:nvGrpSpPr>
        <p:grpSpPr>
          <a:xfrm rot="0">
            <a:off x="1028700" y="9258300"/>
            <a:ext cx="16230600" cy="1896899"/>
            <a:chOff x="0" y="0"/>
            <a:chExt cx="4274726" cy="499595"/>
          </a:xfrm>
        </p:grpSpPr>
        <p:sp>
          <p:nvSpPr>
            <p:cNvPr name="Freeform 3" id="3"/>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4" id="4"/>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38829"/>
            <a:ext cx="16230600" cy="889871"/>
            <a:chOff x="0" y="0"/>
            <a:chExt cx="4274726" cy="234369"/>
          </a:xfrm>
        </p:grpSpPr>
        <p:sp>
          <p:nvSpPr>
            <p:cNvPr name="Freeform 6" id="6"/>
            <p:cNvSpPr/>
            <p:nvPr/>
          </p:nvSpPr>
          <p:spPr>
            <a:xfrm flipH="false" flipV="false" rot="0">
              <a:off x="0" y="0"/>
              <a:ext cx="4274726" cy="234369"/>
            </a:xfrm>
            <a:custGeom>
              <a:avLst/>
              <a:gdLst/>
              <a:ahLst/>
              <a:cxnLst/>
              <a:rect r="r" b="b" t="t" l="l"/>
              <a:pathLst>
                <a:path h="234369" w="4274726">
                  <a:moveTo>
                    <a:pt x="24327" y="0"/>
                  </a:moveTo>
                  <a:lnTo>
                    <a:pt x="4250399" y="0"/>
                  </a:lnTo>
                  <a:cubicBezTo>
                    <a:pt x="4263834" y="0"/>
                    <a:pt x="4274726" y="10891"/>
                    <a:pt x="4274726" y="24327"/>
                  </a:cubicBezTo>
                  <a:lnTo>
                    <a:pt x="4274726" y="210043"/>
                  </a:lnTo>
                  <a:cubicBezTo>
                    <a:pt x="4274726" y="223478"/>
                    <a:pt x="4263834" y="234369"/>
                    <a:pt x="4250399" y="234369"/>
                  </a:cubicBezTo>
                  <a:lnTo>
                    <a:pt x="24327" y="234369"/>
                  </a:lnTo>
                  <a:cubicBezTo>
                    <a:pt x="10891" y="234369"/>
                    <a:pt x="0" y="223478"/>
                    <a:pt x="0" y="210043"/>
                  </a:cubicBezTo>
                  <a:lnTo>
                    <a:pt x="0" y="24327"/>
                  </a:lnTo>
                  <a:cubicBezTo>
                    <a:pt x="0" y="10891"/>
                    <a:pt x="10891" y="0"/>
                    <a:pt x="24327" y="0"/>
                  </a:cubicBezTo>
                  <a:close/>
                </a:path>
              </a:pathLst>
            </a:custGeom>
            <a:solidFill>
              <a:srgbClr val="E2DFCF"/>
            </a:solidFill>
            <a:ln cap="rnd">
              <a:noFill/>
              <a:prstDash val="solid"/>
              <a:round/>
            </a:ln>
          </p:spPr>
        </p:sp>
        <p:sp>
          <p:nvSpPr>
            <p:cNvPr name="TextBox 7" id="7"/>
            <p:cNvSpPr txBox="true"/>
            <p:nvPr/>
          </p:nvSpPr>
          <p:spPr>
            <a:xfrm>
              <a:off x="0" y="-47625"/>
              <a:ext cx="4274726" cy="281994"/>
            </a:xfrm>
            <a:prstGeom prst="rect">
              <a:avLst/>
            </a:prstGeom>
          </p:spPr>
          <p:txBody>
            <a:bodyPr anchor="ctr" rtlCol="false" tIns="50800" lIns="50800" bIns="50800" rIns="50800"/>
            <a:lstStyle/>
            <a:p>
              <a:pPr algn="ctr">
                <a:lnSpc>
                  <a:spcPts val="3499"/>
                </a:lnSpc>
                <a:spcBef>
                  <a:spcPct val="0"/>
                </a:spcBef>
              </a:pPr>
            </a:p>
          </p:txBody>
        </p:sp>
      </p:grpSp>
      <p:grpSp>
        <p:nvGrpSpPr>
          <p:cNvPr name="Group 8" id="8"/>
          <p:cNvGrpSpPr/>
          <p:nvPr/>
        </p:nvGrpSpPr>
        <p:grpSpPr>
          <a:xfrm rot="0">
            <a:off x="13753691" y="286902"/>
            <a:ext cx="3321969" cy="593724"/>
            <a:chOff x="0" y="0"/>
            <a:chExt cx="874922" cy="156372"/>
          </a:xfrm>
        </p:grpSpPr>
        <p:sp>
          <p:nvSpPr>
            <p:cNvPr name="Freeform 9" id="9"/>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0" id="10"/>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1" id="11"/>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53962" y="411530"/>
            <a:ext cx="380609" cy="340436"/>
          </a:xfrm>
          <a:custGeom>
            <a:avLst/>
            <a:gdLst/>
            <a:ahLst/>
            <a:cxnLst/>
            <a:rect r="r" b="b" t="t" l="l"/>
            <a:pathLst>
              <a:path h="340436" w="380609">
                <a:moveTo>
                  <a:pt x="0" y="0"/>
                </a:moveTo>
                <a:lnTo>
                  <a:pt x="380609" y="0"/>
                </a:lnTo>
                <a:lnTo>
                  <a:pt x="380609" y="340437"/>
                </a:lnTo>
                <a:lnTo>
                  <a:pt x="0" y="340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341074" y="266089"/>
            <a:ext cx="2536972" cy="614538"/>
            <a:chOff x="0" y="0"/>
            <a:chExt cx="729247" cy="176647"/>
          </a:xfrm>
        </p:grpSpPr>
        <p:sp>
          <p:nvSpPr>
            <p:cNvPr name="Freeform 14" id="14"/>
            <p:cNvSpPr/>
            <p:nvPr/>
          </p:nvSpPr>
          <p:spPr>
            <a:xfrm flipH="false" flipV="false" rot="0">
              <a:off x="0" y="0"/>
              <a:ext cx="729247" cy="176647"/>
            </a:xfrm>
            <a:custGeom>
              <a:avLst/>
              <a:gdLst/>
              <a:ahLst/>
              <a:cxnLst/>
              <a:rect r="r" b="b" t="t" l="l"/>
              <a:pathLst>
                <a:path h="176647" w="729247">
                  <a:moveTo>
                    <a:pt x="88324" y="0"/>
                  </a:moveTo>
                  <a:lnTo>
                    <a:pt x="640923" y="0"/>
                  </a:lnTo>
                  <a:cubicBezTo>
                    <a:pt x="689703" y="0"/>
                    <a:pt x="729247" y="39544"/>
                    <a:pt x="729247" y="88324"/>
                  </a:cubicBezTo>
                  <a:lnTo>
                    <a:pt x="729247" y="88324"/>
                  </a:lnTo>
                  <a:cubicBezTo>
                    <a:pt x="729247" y="111749"/>
                    <a:pt x="719941" y="134214"/>
                    <a:pt x="703378" y="150778"/>
                  </a:cubicBezTo>
                  <a:cubicBezTo>
                    <a:pt x="686814" y="167342"/>
                    <a:pt x="664348" y="176647"/>
                    <a:pt x="640923" y="176647"/>
                  </a:cubicBezTo>
                  <a:lnTo>
                    <a:pt x="88324" y="176647"/>
                  </a:lnTo>
                  <a:cubicBezTo>
                    <a:pt x="64899" y="176647"/>
                    <a:pt x="42433" y="167342"/>
                    <a:pt x="25869" y="150778"/>
                  </a:cubicBezTo>
                  <a:cubicBezTo>
                    <a:pt x="9306" y="134214"/>
                    <a:pt x="0" y="111749"/>
                    <a:pt x="0" y="88324"/>
                  </a:cubicBezTo>
                  <a:lnTo>
                    <a:pt x="0" y="88324"/>
                  </a:lnTo>
                  <a:cubicBezTo>
                    <a:pt x="0" y="64899"/>
                    <a:pt x="9306" y="42433"/>
                    <a:pt x="25869" y="25869"/>
                  </a:cubicBezTo>
                  <a:cubicBezTo>
                    <a:pt x="42433" y="9306"/>
                    <a:pt x="64899" y="0"/>
                    <a:pt x="88324" y="0"/>
                  </a:cubicBezTo>
                  <a:close/>
                </a:path>
              </a:pathLst>
            </a:custGeom>
            <a:solidFill>
              <a:srgbClr val="FFFFFF"/>
            </a:solidFill>
            <a:ln cap="rnd">
              <a:noFill/>
              <a:prstDash val="solid"/>
              <a:round/>
            </a:ln>
          </p:spPr>
        </p:sp>
        <p:sp>
          <p:nvSpPr>
            <p:cNvPr name="TextBox 15" id="15"/>
            <p:cNvSpPr txBox="true"/>
            <p:nvPr/>
          </p:nvSpPr>
          <p:spPr>
            <a:xfrm>
              <a:off x="0" y="-47625"/>
              <a:ext cx="729247" cy="224272"/>
            </a:xfrm>
            <a:prstGeom prst="rect">
              <a:avLst/>
            </a:prstGeom>
          </p:spPr>
          <p:txBody>
            <a:bodyPr anchor="ctr" rtlCol="false" tIns="50800" lIns="50800" bIns="50800" rIns="50800"/>
            <a:lstStyle/>
            <a:p>
              <a:pPr algn="ctr">
                <a:lnSpc>
                  <a:spcPts val="2940"/>
                </a:lnSpc>
                <a:spcBef>
                  <a:spcPct val="0"/>
                </a:spcBef>
              </a:pPr>
              <a:r>
                <a:rPr lang="en-US" sz="2100">
                  <a:solidFill>
                    <a:srgbClr val="191919"/>
                  </a:solidFill>
                  <a:latin typeface="Garet"/>
                  <a:ea typeface="Garet"/>
                  <a:cs typeface="Garet"/>
                  <a:sym typeface="Garet"/>
                </a:rPr>
                <a:t>Modules</a:t>
              </a:r>
            </a:p>
          </p:txBody>
        </p:sp>
      </p:grpSp>
      <p:grpSp>
        <p:nvGrpSpPr>
          <p:cNvPr name="Group 16" id="16"/>
          <p:cNvGrpSpPr/>
          <p:nvPr/>
        </p:nvGrpSpPr>
        <p:grpSpPr>
          <a:xfrm rot="0">
            <a:off x="251127" y="1307822"/>
            <a:ext cx="8701396" cy="7558324"/>
            <a:chOff x="0" y="0"/>
            <a:chExt cx="2291726" cy="1990670"/>
          </a:xfrm>
        </p:grpSpPr>
        <p:sp>
          <p:nvSpPr>
            <p:cNvPr name="Freeform 17" id="17"/>
            <p:cNvSpPr/>
            <p:nvPr/>
          </p:nvSpPr>
          <p:spPr>
            <a:xfrm flipH="false" flipV="false" rot="0">
              <a:off x="0" y="0"/>
              <a:ext cx="2291726" cy="1990670"/>
            </a:xfrm>
            <a:custGeom>
              <a:avLst/>
              <a:gdLst/>
              <a:ahLst/>
              <a:cxnLst/>
              <a:rect r="r" b="b" t="t" l="l"/>
              <a:pathLst>
                <a:path h="1990670" w="2291726">
                  <a:moveTo>
                    <a:pt x="57833" y="0"/>
                  </a:moveTo>
                  <a:lnTo>
                    <a:pt x="2233893" y="0"/>
                  </a:lnTo>
                  <a:cubicBezTo>
                    <a:pt x="2249231" y="0"/>
                    <a:pt x="2263941" y="6093"/>
                    <a:pt x="2274787" y="16939"/>
                  </a:cubicBezTo>
                  <a:cubicBezTo>
                    <a:pt x="2285633" y="27785"/>
                    <a:pt x="2291726" y="42494"/>
                    <a:pt x="2291726" y="57833"/>
                  </a:cubicBezTo>
                  <a:lnTo>
                    <a:pt x="2291726" y="1932837"/>
                  </a:lnTo>
                  <a:cubicBezTo>
                    <a:pt x="2291726" y="1948175"/>
                    <a:pt x="2285633" y="1962885"/>
                    <a:pt x="2274787" y="1973731"/>
                  </a:cubicBezTo>
                  <a:cubicBezTo>
                    <a:pt x="2263941" y="1984577"/>
                    <a:pt x="2249231" y="1990670"/>
                    <a:pt x="2233893" y="1990670"/>
                  </a:cubicBezTo>
                  <a:lnTo>
                    <a:pt x="57833" y="1990670"/>
                  </a:lnTo>
                  <a:cubicBezTo>
                    <a:pt x="42494" y="1990670"/>
                    <a:pt x="27785" y="1984577"/>
                    <a:pt x="16939" y="1973731"/>
                  </a:cubicBezTo>
                  <a:cubicBezTo>
                    <a:pt x="6093" y="1962885"/>
                    <a:pt x="0" y="1948175"/>
                    <a:pt x="0" y="1932837"/>
                  </a:cubicBezTo>
                  <a:lnTo>
                    <a:pt x="0" y="57833"/>
                  </a:lnTo>
                  <a:cubicBezTo>
                    <a:pt x="0" y="42494"/>
                    <a:pt x="6093" y="27785"/>
                    <a:pt x="16939" y="16939"/>
                  </a:cubicBezTo>
                  <a:cubicBezTo>
                    <a:pt x="27785" y="6093"/>
                    <a:pt x="42494" y="0"/>
                    <a:pt x="57833" y="0"/>
                  </a:cubicBezTo>
                  <a:close/>
                </a:path>
              </a:pathLst>
            </a:custGeom>
            <a:solidFill>
              <a:srgbClr val="E2DFCF"/>
            </a:solidFill>
          </p:spPr>
        </p:sp>
        <p:sp>
          <p:nvSpPr>
            <p:cNvPr name="TextBox 18" id="18"/>
            <p:cNvSpPr txBox="true"/>
            <p:nvPr/>
          </p:nvSpPr>
          <p:spPr>
            <a:xfrm>
              <a:off x="0" y="-28575"/>
              <a:ext cx="2291726" cy="201924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529768" y="1307822"/>
            <a:ext cx="8447846" cy="7558324"/>
            <a:chOff x="0" y="0"/>
            <a:chExt cx="2224947" cy="1990670"/>
          </a:xfrm>
        </p:grpSpPr>
        <p:sp>
          <p:nvSpPr>
            <p:cNvPr name="Freeform 20" id="20"/>
            <p:cNvSpPr/>
            <p:nvPr/>
          </p:nvSpPr>
          <p:spPr>
            <a:xfrm flipH="false" flipV="false" rot="0">
              <a:off x="0" y="0"/>
              <a:ext cx="2224947" cy="1990670"/>
            </a:xfrm>
            <a:custGeom>
              <a:avLst/>
              <a:gdLst/>
              <a:ahLst/>
              <a:cxnLst/>
              <a:rect r="r" b="b" t="t" l="l"/>
              <a:pathLst>
                <a:path h="1990670" w="2224947">
                  <a:moveTo>
                    <a:pt x="59568" y="0"/>
                  </a:moveTo>
                  <a:lnTo>
                    <a:pt x="2165379" y="0"/>
                  </a:lnTo>
                  <a:cubicBezTo>
                    <a:pt x="2198277" y="0"/>
                    <a:pt x="2224947" y="26670"/>
                    <a:pt x="2224947" y="59568"/>
                  </a:cubicBezTo>
                  <a:lnTo>
                    <a:pt x="2224947" y="1931101"/>
                  </a:lnTo>
                  <a:cubicBezTo>
                    <a:pt x="2224947" y="1946900"/>
                    <a:pt x="2218671" y="1962051"/>
                    <a:pt x="2207500" y="1973223"/>
                  </a:cubicBezTo>
                  <a:cubicBezTo>
                    <a:pt x="2196329" y="1984394"/>
                    <a:pt x="2181177" y="1990670"/>
                    <a:pt x="2165379" y="1990670"/>
                  </a:cubicBezTo>
                  <a:lnTo>
                    <a:pt x="59568" y="1990670"/>
                  </a:lnTo>
                  <a:cubicBezTo>
                    <a:pt x="26670" y="1990670"/>
                    <a:pt x="0" y="1964000"/>
                    <a:pt x="0" y="1931101"/>
                  </a:cubicBezTo>
                  <a:lnTo>
                    <a:pt x="0" y="59568"/>
                  </a:lnTo>
                  <a:cubicBezTo>
                    <a:pt x="0" y="26670"/>
                    <a:pt x="26670" y="0"/>
                    <a:pt x="59568" y="0"/>
                  </a:cubicBezTo>
                  <a:close/>
                </a:path>
              </a:pathLst>
            </a:custGeom>
            <a:solidFill>
              <a:srgbClr val="E2DFCF"/>
            </a:solidFill>
          </p:spPr>
        </p:sp>
        <p:sp>
          <p:nvSpPr>
            <p:cNvPr name="TextBox 21" id="21"/>
            <p:cNvSpPr txBox="true"/>
            <p:nvPr/>
          </p:nvSpPr>
          <p:spPr>
            <a:xfrm>
              <a:off x="0" y="-28575"/>
              <a:ext cx="2224947" cy="2019245"/>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93422" y="1908031"/>
            <a:ext cx="8416805" cy="3948430"/>
          </a:xfrm>
          <a:prstGeom prst="rect">
            <a:avLst/>
          </a:prstGeom>
        </p:spPr>
        <p:txBody>
          <a:bodyPr anchor="t" rtlCol="false" tIns="0" lIns="0" bIns="0" rIns="0">
            <a:spAutoFit/>
          </a:bodyPr>
          <a:lstStyle/>
          <a:p>
            <a:pPr algn="just">
              <a:lnSpc>
                <a:spcPts val="3919"/>
              </a:lnSpc>
            </a:pPr>
            <a:r>
              <a:rPr lang="en-US" sz="2799" b="true">
                <a:solidFill>
                  <a:srgbClr val="000000"/>
                </a:solidFill>
                <a:latin typeface="Garet Bold"/>
                <a:ea typeface="Garet Bold"/>
                <a:cs typeface="Garet Bold"/>
                <a:sym typeface="Garet Bold"/>
              </a:rPr>
              <a:t>3. Image Management and Storage</a:t>
            </a:r>
          </a:p>
          <a:p>
            <a:pPr algn="just">
              <a:lnSpc>
                <a:spcPts val="3919"/>
              </a:lnSpc>
            </a:pPr>
          </a:p>
          <a:p>
            <a:pPr algn="just" marL="604519" indent="-302260" lvl="1">
              <a:lnSpc>
                <a:spcPts val="3919"/>
              </a:lnSpc>
              <a:buFont typeface="Arial"/>
              <a:buChar char="•"/>
            </a:pPr>
            <a:r>
              <a:rPr lang="en-US" sz="2799">
                <a:solidFill>
                  <a:srgbClr val="000000"/>
                </a:solidFill>
                <a:latin typeface="Garet"/>
                <a:ea typeface="Garet"/>
                <a:cs typeface="Garet"/>
                <a:sym typeface="Garet"/>
              </a:rPr>
              <a:t>Cloudinary integration for image storage and processing</a:t>
            </a:r>
          </a:p>
          <a:p>
            <a:pPr algn="just" marL="604519" indent="-302260" lvl="1">
              <a:lnSpc>
                <a:spcPts val="3919"/>
              </a:lnSpc>
              <a:buFont typeface="Arial"/>
              <a:buChar char="•"/>
            </a:pPr>
            <a:r>
              <a:rPr lang="en-US" sz="2799">
                <a:solidFill>
                  <a:srgbClr val="000000"/>
                </a:solidFill>
                <a:latin typeface="Garet"/>
                <a:ea typeface="Garet"/>
                <a:cs typeface="Garet"/>
                <a:sym typeface="Garet"/>
              </a:rPr>
              <a:t>Upload, preview, and manage images in the user dashboard</a:t>
            </a:r>
          </a:p>
          <a:p>
            <a:pPr algn="just" marL="604519" indent="-302260" lvl="1">
              <a:lnSpc>
                <a:spcPts val="3919"/>
              </a:lnSpc>
              <a:buFont typeface="Arial"/>
              <a:buChar char="•"/>
            </a:pPr>
            <a:r>
              <a:rPr lang="en-US" sz="2799">
                <a:solidFill>
                  <a:srgbClr val="000000"/>
                </a:solidFill>
                <a:latin typeface="Garet"/>
                <a:ea typeface="Garet"/>
                <a:cs typeface="Garet"/>
                <a:sym typeface="Garet"/>
              </a:rPr>
              <a:t>Automatic optimization for fast loading</a:t>
            </a:r>
          </a:p>
          <a:p>
            <a:pPr algn="just">
              <a:lnSpc>
                <a:spcPts val="3919"/>
              </a:lnSpc>
              <a:spcBef>
                <a:spcPct val="0"/>
              </a:spcBef>
            </a:pPr>
          </a:p>
        </p:txBody>
      </p:sp>
      <p:sp>
        <p:nvSpPr>
          <p:cNvPr name="TextBox 23" id="23"/>
          <p:cNvSpPr txBox="true"/>
          <p:nvPr/>
        </p:nvSpPr>
        <p:spPr>
          <a:xfrm rot="0">
            <a:off x="9700482" y="1908031"/>
            <a:ext cx="8106420" cy="49390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4.Dashboard and Payment Gateway</a:t>
            </a:r>
          </a:p>
          <a:p>
            <a:pPr algn="l">
              <a:lnSpc>
                <a:spcPts val="3919"/>
              </a:lnSpc>
            </a:pPr>
          </a:p>
          <a:p>
            <a:pPr algn="just" marL="604519" indent="-302260" lvl="1">
              <a:lnSpc>
                <a:spcPts val="3919"/>
              </a:lnSpc>
              <a:buFont typeface="Arial"/>
              <a:buChar char="•"/>
            </a:pPr>
            <a:r>
              <a:rPr lang="en-US" sz="2799">
                <a:solidFill>
                  <a:srgbClr val="000000"/>
                </a:solidFill>
                <a:latin typeface="Garet"/>
                <a:ea typeface="Garet"/>
                <a:cs typeface="Garet"/>
                <a:sym typeface="Garet"/>
              </a:rPr>
              <a:t>User-friendly dashboard for managing projects and tracking progress</a:t>
            </a:r>
          </a:p>
          <a:p>
            <a:pPr algn="just" marL="604519" indent="-302260" lvl="1">
              <a:lnSpc>
                <a:spcPts val="3919"/>
              </a:lnSpc>
              <a:buFont typeface="Arial"/>
              <a:buChar char="•"/>
            </a:pPr>
            <a:r>
              <a:rPr lang="en-US" sz="2799">
                <a:solidFill>
                  <a:srgbClr val="000000"/>
                </a:solidFill>
                <a:latin typeface="Garet"/>
                <a:ea typeface="Garet"/>
                <a:cs typeface="Garet"/>
                <a:sym typeface="Garet"/>
              </a:rPr>
              <a:t>Payment Gateway for purchasing credits to utilize the services of the application through stripe.</a:t>
            </a:r>
          </a:p>
          <a:p>
            <a:pPr algn="just" marL="604519" indent="-302260" lvl="1">
              <a:lnSpc>
                <a:spcPts val="3919"/>
              </a:lnSpc>
              <a:buFont typeface="Arial"/>
              <a:buChar char="•"/>
            </a:pPr>
            <a:r>
              <a:rPr lang="en-US" sz="2799">
                <a:solidFill>
                  <a:srgbClr val="000000"/>
                </a:solidFill>
                <a:latin typeface="Garet"/>
                <a:ea typeface="Garet"/>
                <a:cs typeface="Garet"/>
                <a:sym typeface="Garet"/>
              </a:rPr>
              <a:t>Download history and project organization tools</a:t>
            </a:r>
          </a:p>
          <a:p>
            <a:pPr algn="just">
              <a:lnSpc>
                <a:spcPts val="3919"/>
              </a:lnSpc>
              <a:spcBef>
                <a:spcPct val="0"/>
              </a:spcBef>
            </a:pPr>
          </a:p>
        </p:txBody>
      </p:sp>
      <p:sp>
        <p:nvSpPr>
          <p:cNvPr name="TextBox 24" id="24"/>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sp>
        <p:nvSpPr>
          <p:cNvPr name="Freeform 2" id="2"/>
          <p:cNvSpPr/>
          <p:nvPr/>
        </p:nvSpPr>
        <p:spPr>
          <a:xfrm flipH="false" flipV="false" rot="0">
            <a:off x="222386" y="3355162"/>
            <a:ext cx="8745539" cy="5647695"/>
          </a:xfrm>
          <a:custGeom>
            <a:avLst/>
            <a:gdLst/>
            <a:ahLst/>
            <a:cxnLst/>
            <a:rect r="r" b="b" t="t" l="l"/>
            <a:pathLst>
              <a:path h="5647695" w="8745539">
                <a:moveTo>
                  <a:pt x="0" y="0"/>
                </a:moveTo>
                <a:lnTo>
                  <a:pt x="8745539" y="0"/>
                </a:lnTo>
                <a:lnTo>
                  <a:pt x="8745539" y="5647695"/>
                </a:lnTo>
                <a:lnTo>
                  <a:pt x="0" y="5647695"/>
                </a:lnTo>
                <a:lnTo>
                  <a:pt x="0" y="0"/>
                </a:lnTo>
                <a:close/>
              </a:path>
            </a:pathLst>
          </a:custGeom>
          <a:blipFill>
            <a:blip r:embed="rId2"/>
            <a:stretch>
              <a:fillRect l="-7472" t="0" r="-7472" b="0"/>
            </a:stretch>
          </a:blipFill>
        </p:spPr>
      </p:sp>
      <p:sp>
        <p:nvSpPr>
          <p:cNvPr name="Freeform 3" id="3"/>
          <p:cNvSpPr/>
          <p:nvPr/>
        </p:nvSpPr>
        <p:spPr>
          <a:xfrm flipH="false" flipV="false" rot="0">
            <a:off x="9389824" y="3355162"/>
            <a:ext cx="8745539" cy="5647695"/>
          </a:xfrm>
          <a:custGeom>
            <a:avLst/>
            <a:gdLst/>
            <a:ahLst/>
            <a:cxnLst/>
            <a:rect r="r" b="b" t="t" l="l"/>
            <a:pathLst>
              <a:path h="5647695" w="8745539">
                <a:moveTo>
                  <a:pt x="0" y="0"/>
                </a:moveTo>
                <a:lnTo>
                  <a:pt x="8745539" y="0"/>
                </a:lnTo>
                <a:lnTo>
                  <a:pt x="8745539" y="5647695"/>
                </a:lnTo>
                <a:lnTo>
                  <a:pt x="0" y="5647695"/>
                </a:lnTo>
                <a:lnTo>
                  <a:pt x="0" y="0"/>
                </a:lnTo>
                <a:close/>
              </a:path>
            </a:pathLst>
          </a:custGeom>
          <a:blipFill>
            <a:blip r:embed="rId3"/>
            <a:stretch>
              <a:fillRect l="-7472" t="0" r="-7472" b="0"/>
            </a:stretch>
          </a:blipFill>
        </p:spPr>
      </p:sp>
      <p:grpSp>
        <p:nvGrpSpPr>
          <p:cNvPr name="Group 4" id="4"/>
          <p:cNvGrpSpPr/>
          <p:nvPr/>
        </p:nvGrpSpPr>
        <p:grpSpPr>
          <a:xfrm rot="0">
            <a:off x="-689943" y="1028700"/>
            <a:ext cx="19315736" cy="1896899"/>
            <a:chOff x="0" y="0"/>
            <a:chExt cx="5087272" cy="499595"/>
          </a:xfrm>
        </p:grpSpPr>
        <p:sp>
          <p:nvSpPr>
            <p:cNvPr name="Freeform 5" id="5"/>
            <p:cNvSpPr/>
            <p:nvPr/>
          </p:nvSpPr>
          <p:spPr>
            <a:xfrm flipH="false" flipV="false" rot="0">
              <a:off x="0" y="0"/>
              <a:ext cx="5087272" cy="499595"/>
            </a:xfrm>
            <a:custGeom>
              <a:avLst/>
              <a:gdLst/>
              <a:ahLst/>
              <a:cxnLst/>
              <a:rect r="r" b="b" t="t" l="l"/>
              <a:pathLst>
                <a:path h="499595" w="5087272">
                  <a:moveTo>
                    <a:pt x="28057" y="0"/>
                  </a:moveTo>
                  <a:lnTo>
                    <a:pt x="5059216" y="0"/>
                  </a:lnTo>
                  <a:cubicBezTo>
                    <a:pt x="5066657" y="0"/>
                    <a:pt x="5073793" y="2956"/>
                    <a:pt x="5079054" y="8218"/>
                  </a:cubicBezTo>
                  <a:cubicBezTo>
                    <a:pt x="5084316" y="13479"/>
                    <a:pt x="5087272" y="20616"/>
                    <a:pt x="5087272" y="28057"/>
                  </a:cubicBezTo>
                  <a:lnTo>
                    <a:pt x="5087272" y="471538"/>
                  </a:lnTo>
                  <a:cubicBezTo>
                    <a:pt x="5087272" y="478979"/>
                    <a:pt x="5084316" y="486116"/>
                    <a:pt x="5079054" y="491377"/>
                  </a:cubicBezTo>
                  <a:cubicBezTo>
                    <a:pt x="5073793" y="496639"/>
                    <a:pt x="5066657" y="499595"/>
                    <a:pt x="5059216" y="499595"/>
                  </a:cubicBezTo>
                  <a:lnTo>
                    <a:pt x="28057" y="499595"/>
                  </a:lnTo>
                  <a:cubicBezTo>
                    <a:pt x="20616" y="499595"/>
                    <a:pt x="13479" y="496639"/>
                    <a:pt x="8218" y="491377"/>
                  </a:cubicBezTo>
                  <a:cubicBezTo>
                    <a:pt x="2956" y="486116"/>
                    <a:pt x="0" y="478979"/>
                    <a:pt x="0" y="471538"/>
                  </a:cubicBezTo>
                  <a:lnTo>
                    <a:pt x="0" y="28057"/>
                  </a:lnTo>
                  <a:cubicBezTo>
                    <a:pt x="0" y="20616"/>
                    <a:pt x="2956" y="13479"/>
                    <a:pt x="8218" y="8218"/>
                  </a:cubicBezTo>
                  <a:cubicBezTo>
                    <a:pt x="13479" y="2956"/>
                    <a:pt x="20616" y="0"/>
                    <a:pt x="28057" y="0"/>
                  </a:cubicBezTo>
                  <a:close/>
                </a:path>
              </a:pathLst>
            </a:custGeom>
            <a:solidFill>
              <a:srgbClr val="E2DFCF"/>
            </a:solidFill>
          </p:spPr>
        </p:sp>
        <p:sp>
          <p:nvSpPr>
            <p:cNvPr name="TextBox 6" id="6"/>
            <p:cNvSpPr txBox="true"/>
            <p:nvPr/>
          </p:nvSpPr>
          <p:spPr>
            <a:xfrm>
              <a:off x="0" y="-28575"/>
              <a:ext cx="5087272" cy="52817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343283" y="1347716"/>
            <a:ext cx="7601435" cy="1135043"/>
          </a:xfrm>
          <a:prstGeom prst="rect">
            <a:avLst/>
          </a:prstGeom>
        </p:spPr>
        <p:txBody>
          <a:bodyPr anchor="t" rtlCol="false" tIns="0" lIns="0" bIns="0" rIns="0">
            <a:spAutoFit/>
          </a:bodyPr>
          <a:lstStyle/>
          <a:p>
            <a:pPr algn="ctr">
              <a:lnSpc>
                <a:spcPts val="9363"/>
              </a:lnSpc>
              <a:spcBef>
                <a:spcPct val="0"/>
              </a:spcBef>
            </a:pPr>
            <a:r>
              <a:rPr lang="en-US" b="true" sz="6688" u="sng">
                <a:solidFill>
                  <a:srgbClr val="000000"/>
                </a:solidFill>
                <a:latin typeface="Garet Bold"/>
                <a:ea typeface="Garet Bold"/>
                <a:cs typeface="Garet Bold"/>
                <a:sym typeface="Garet Bold"/>
              </a:rPr>
              <a:t>LOGIN/SIGNUP</a:t>
            </a:r>
          </a:p>
        </p:txBody>
      </p:sp>
      <p:grpSp>
        <p:nvGrpSpPr>
          <p:cNvPr name="Group 8" id="8"/>
          <p:cNvGrpSpPr/>
          <p:nvPr/>
        </p:nvGrpSpPr>
        <p:grpSpPr>
          <a:xfrm rot="0">
            <a:off x="1028700" y="9258300"/>
            <a:ext cx="16230600" cy="1896899"/>
            <a:chOff x="0" y="0"/>
            <a:chExt cx="4274726" cy="499595"/>
          </a:xfrm>
        </p:grpSpPr>
        <p:sp>
          <p:nvSpPr>
            <p:cNvPr name="Freeform 9" id="9"/>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0" id="10"/>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53691" y="286902"/>
            <a:ext cx="3321969" cy="593724"/>
            <a:chOff x="0" y="0"/>
            <a:chExt cx="874922" cy="156372"/>
          </a:xfrm>
        </p:grpSpPr>
        <p:sp>
          <p:nvSpPr>
            <p:cNvPr name="Freeform 12" id="12"/>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3" id="13"/>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4" id="14"/>
          <p:cNvSpPr/>
          <p:nvPr/>
        </p:nvSpPr>
        <p:spPr>
          <a:xfrm flipH="false" flipV="false" rot="0">
            <a:off x="16516210" y="409611"/>
            <a:ext cx="348306" cy="348306"/>
          </a:xfrm>
          <a:custGeom>
            <a:avLst/>
            <a:gdLst/>
            <a:ahLst/>
            <a:cxnLst/>
            <a:rect r="r" b="b" t="t" l="l"/>
            <a:pathLst>
              <a:path h="348306" w="348306">
                <a:moveTo>
                  <a:pt x="0" y="0"/>
                </a:moveTo>
                <a:lnTo>
                  <a:pt x="348306" y="0"/>
                </a:lnTo>
                <a:lnTo>
                  <a:pt x="348306" y="348307"/>
                </a:lnTo>
                <a:lnTo>
                  <a:pt x="0" y="348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3768297" y="240053"/>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24236"/>
        </a:solidFill>
      </p:bgPr>
    </p:bg>
    <p:spTree>
      <p:nvGrpSpPr>
        <p:cNvPr id="1" name=""/>
        <p:cNvGrpSpPr/>
        <p:nvPr/>
      </p:nvGrpSpPr>
      <p:grpSpPr>
        <a:xfrm>
          <a:off x="0" y="0"/>
          <a:ext cx="0" cy="0"/>
          <a:chOff x="0" y="0"/>
          <a:chExt cx="0" cy="0"/>
        </a:xfrm>
      </p:grpSpPr>
      <p:sp>
        <p:nvSpPr>
          <p:cNvPr name="Freeform 2" id="2"/>
          <p:cNvSpPr/>
          <p:nvPr/>
        </p:nvSpPr>
        <p:spPr>
          <a:xfrm flipH="false" flipV="false" rot="0">
            <a:off x="198008" y="3214876"/>
            <a:ext cx="8745539" cy="5647695"/>
          </a:xfrm>
          <a:custGeom>
            <a:avLst/>
            <a:gdLst/>
            <a:ahLst/>
            <a:cxnLst/>
            <a:rect r="r" b="b" t="t" l="l"/>
            <a:pathLst>
              <a:path h="5647695" w="8745539">
                <a:moveTo>
                  <a:pt x="0" y="0"/>
                </a:moveTo>
                <a:lnTo>
                  <a:pt x="8745540" y="0"/>
                </a:lnTo>
                <a:lnTo>
                  <a:pt x="8745540" y="5647695"/>
                </a:lnTo>
                <a:lnTo>
                  <a:pt x="0" y="5647695"/>
                </a:lnTo>
                <a:lnTo>
                  <a:pt x="0" y="0"/>
                </a:lnTo>
                <a:close/>
              </a:path>
            </a:pathLst>
          </a:custGeom>
          <a:blipFill>
            <a:blip r:embed="rId2"/>
            <a:stretch>
              <a:fillRect l="0" t="0" r="0" b="0"/>
            </a:stretch>
          </a:blipFill>
        </p:spPr>
      </p:sp>
      <p:sp>
        <p:nvSpPr>
          <p:cNvPr name="Freeform 3" id="3"/>
          <p:cNvSpPr/>
          <p:nvPr/>
        </p:nvSpPr>
        <p:spPr>
          <a:xfrm flipH="false" flipV="false" rot="0">
            <a:off x="9365447" y="3214876"/>
            <a:ext cx="8745539" cy="5647695"/>
          </a:xfrm>
          <a:custGeom>
            <a:avLst/>
            <a:gdLst/>
            <a:ahLst/>
            <a:cxnLst/>
            <a:rect r="r" b="b" t="t" l="l"/>
            <a:pathLst>
              <a:path h="5647695" w="8745539">
                <a:moveTo>
                  <a:pt x="0" y="0"/>
                </a:moveTo>
                <a:lnTo>
                  <a:pt x="8745539" y="0"/>
                </a:lnTo>
                <a:lnTo>
                  <a:pt x="8745539" y="5647695"/>
                </a:lnTo>
                <a:lnTo>
                  <a:pt x="0" y="5647695"/>
                </a:lnTo>
                <a:lnTo>
                  <a:pt x="0" y="0"/>
                </a:lnTo>
                <a:close/>
              </a:path>
            </a:pathLst>
          </a:custGeom>
          <a:blipFill>
            <a:blip r:embed="rId3"/>
            <a:stretch>
              <a:fillRect l="-17444" t="0" r="-17444" b="0"/>
            </a:stretch>
          </a:blipFill>
        </p:spPr>
      </p:sp>
      <p:grpSp>
        <p:nvGrpSpPr>
          <p:cNvPr name="Group 4" id="4"/>
          <p:cNvGrpSpPr/>
          <p:nvPr/>
        </p:nvGrpSpPr>
        <p:grpSpPr>
          <a:xfrm rot="0">
            <a:off x="-714320" y="867853"/>
            <a:ext cx="19315736" cy="1896899"/>
            <a:chOff x="0" y="0"/>
            <a:chExt cx="5087272" cy="499595"/>
          </a:xfrm>
        </p:grpSpPr>
        <p:sp>
          <p:nvSpPr>
            <p:cNvPr name="Freeform 5" id="5"/>
            <p:cNvSpPr/>
            <p:nvPr/>
          </p:nvSpPr>
          <p:spPr>
            <a:xfrm flipH="false" flipV="false" rot="0">
              <a:off x="0" y="0"/>
              <a:ext cx="5087272" cy="499595"/>
            </a:xfrm>
            <a:custGeom>
              <a:avLst/>
              <a:gdLst/>
              <a:ahLst/>
              <a:cxnLst/>
              <a:rect r="r" b="b" t="t" l="l"/>
              <a:pathLst>
                <a:path h="499595" w="5087272">
                  <a:moveTo>
                    <a:pt x="28057" y="0"/>
                  </a:moveTo>
                  <a:lnTo>
                    <a:pt x="5059216" y="0"/>
                  </a:lnTo>
                  <a:cubicBezTo>
                    <a:pt x="5066657" y="0"/>
                    <a:pt x="5073793" y="2956"/>
                    <a:pt x="5079054" y="8218"/>
                  </a:cubicBezTo>
                  <a:cubicBezTo>
                    <a:pt x="5084316" y="13479"/>
                    <a:pt x="5087272" y="20616"/>
                    <a:pt x="5087272" y="28057"/>
                  </a:cubicBezTo>
                  <a:lnTo>
                    <a:pt x="5087272" y="471538"/>
                  </a:lnTo>
                  <a:cubicBezTo>
                    <a:pt x="5087272" y="478979"/>
                    <a:pt x="5084316" y="486116"/>
                    <a:pt x="5079054" y="491377"/>
                  </a:cubicBezTo>
                  <a:cubicBezTo>
                    <a:pt x="5073793" y="496639"/>
                    <a:pt x="5066657" y="499595"/>
                    <a:pt x="5059216" y="499595"/>
                  </a:cubicBezTo>
                  <a:lnTo>
                    <a:pt x="28057" y="499595"/>
                  </a:lnTo>
                  <a:cubicBezTo>
                    <a:pt x="20616" y="499595"/>
                    <a:pt x="13479" y="496639"/>
                    <a:pt x="8218" y="491377"/>
                  </a:cubicBezTo>
                  <a:cubicBezTo>
                    <a:pt x="2956" y="486116"/>
                    <a:pt x="0" y="478979"/>
                    <a:pt x="0" y="471538"/>
                  </a:cubicBezTo>
                  <a:lnTo>
                    <a:pt x="0" y="28057"/>
                  </a:lnTo>
                  <a:cubicBezTo>
                    <a:pt x="0" y="20616"/>
                    <a:pt x="2956" y="13479"/>
                    <a:pt x="8218" y="8218"/>
                  </a:cubicBezTo>
                  <a:cubicBezTo>
                    <a:pt x="13479" y="2956"/>
                    <a:pt x="20616" y="0"/>
                    <a:pt x="28057" y="0"/>
                  </a:cubicBezTo>
                  <a:close/>
                </a:path>
              </a:pathLst>
            </a:custGeom>
            <a:solidFill>
              <a:srgbClr val="E2DFCF"/>
            </a:solidFill>
          </p:spPr>
        </p:sp>
        <p:sp>
          <p:nvSpPr>
            <p:cNvPr name="TextBox 6" id="6"/>
            <p:cNvSpPr txBox="true"/>
            <p:nvPr/>
          </p:nvSpPr>
          <p:spPr>
            <a:xfrm>
              <a:off x="0" y="-28575"/>
              <a:ext cx="5087272" cy="52817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70061" y="1252431"/>
            <a:ext cx="7601435" cy="1705270"/>
          </a:xfrm>
          <a:prstGeom prst="rect">
            <a:avLst/>
          </a:prstGeom>
        </p:spPr>
        <p:txBody>
          <a:bodyPr anchor="t" rtlCol="false" tIns="0" lIns="0" bIns="0" rIns="0">
            <a:spAutoFit/>
          </a:bodyPr>
          <a:lstStyle/>
          <a:p>
            <a:pPr algn="ctr">
              <a:lnSpc>
                <a:spcPts val="3623"/>
              </a:lnSpc>
            </a:pPr>
            <a:r>
              <a:rPr lang="en-US" b="true" sz="2588" u="sng">
                <a:solidFill>
                  <a:srgbClr val="000000"/>
                </a:solidFill>
                <a:latin typeface="Garet Bold"/>
                <a:ea typeface="Garet Bold"/>
                <a:cs typeface="Garet Bold"/>
                <a:sym typeface="Garet Bold"/>
              </a:rPr>
              <a:t>AI Object Removal: </a:t>
            </a:r>
          </a:p>
          <a:p>
            <a:pPr algn="just">
              <a:lnSpc>
                <a:spcPts val="3623"/>
              </a:lnSpc>
            </a:pPr>
            <a:r>
              <a:rPr lang="en-US" sz="2588" b="true">
                <a:solidFill>
                  <a:srgbClr val="000000"/>
                </a:solidFill>
                <a:latin typeface="Garet Bold"/>
                <a:ea typeface="Garet Bold"/>
                <a:cs typeface="Garet Bold"/>
                <a:sym typeface="Garet Bold"/>
              </a:rPr>
              <a:t>Clean up images by removing unwanted objects with precision.</a:t>
            </a:r>
          </a:p>
          <a:p>
            <a:pPr algn="just">
              <a:lnSpc>
                <a:spcPts val="2643"/>
              </a:lnSpc>
              <a:spcBef>
                <a:spcPct val="0"/>
              </a:spcBef>
            </a:pPr>
          </a:p>
        </p:txBody>
      </p:sp>
      <p:sp>
        <p:nvSpPr>
          <p:cNvPr name="TextBox 8" id="8"/>
          <p:cNvSpPr txBox="true"/>
          <p:nvPr/>
        </p:nvSpPr>
        <p:spPr>
          <a:xfrm rot="0">
            <a:off x="9937499" y="1252431"/>
            <a:ext cx="7601435" cy="1705270"/>
          </a:xfrm>
          <a:prstGeom prst="rect">
            <a:avLst/>
          </a:prstGeom>
        </p:spPr>
        <p:txBody>
          <a:bodyPr anchor="t" rtlCol="false" tIns="0" lIns="0" bIns="0" rIns="0">
            <a:spAutoFit/>
          </a:bodyPr>
          <a:lstStyle/>
          <a:p>
            <a:pPr algn="ctr">
              <a:lnSpc>
                <a:spcPts val="3623"/>
              </a:lnSpc>
            </a:pPr>
            <a:r>
              <a:rPr lang="en-US" b="true" sz="2588" u="sng">
                <a:solidFill>
                  <a:srgbClr val="000000"/>
                </a:solidFill>
                <a:latin typeface="Garet Bold"/>
                <a:ea typeface="Garet Bold"/>
                <a:cs typeface="Garet Bold"/>
                <a:sym typeface="Garet Bold"/>
              </a:rPr>
              <a:t>Image Generative Fill</a:t>
            </a:r>
          </a:p>
          <a:p>
            <a:pPr algn="just">
              <a:lnSpc>
                <a:spcPts val="3623"/>
              </a:lnSpc>
            </a:pPr>
            <a:r>
              <a:rPr lang="en-US" sz="2588" b="true">
                <a:solidFill>
                  <a:srgbClr val="000000"/>
                </a:solidFill>
                <a:latin typeface="Garet Bold"/>
                <a:ea typeface="Garet Bold"/>
                <a:cs typeface="Garet Bold"/>
                <a:sym typeface="Garet Bold"/>
              </a:rPr>
              <a:t>Fill in missing areas of images seamlessly</a:t>
            </a:r>
          </a:p>
          <a:p>
            <a:pPr algn="just">
              <a:lnSpc>
                <a:spcPts val="3623"/>
              </a:lnSpc>
            </a:pPr>
          </a:p>
          <a:p>
            <a:pPr algn="just">
              <a:lnSpc>
                <a:spcPts val="2643"/>
              </a:lnSpc>
              <a:spcBef>
                <a:spcPct val="0"/>
              </a:spcBef>
            </a:pPr>
          </a:p>
        </p:txBody>
      </p:sp>
      <p:grpSp>
        <p:nvGrpSpPr>
          <p:cNvPr name="Group 9" id="9"/>
          <p:cNvGrpSpPr/>
          <p:nvPr/>
        </p:nvGrpSpPr>
        <p:grpSpPr>
          <a:xfrm rot="0">
            <a:off x="1028700" y="9258300"/>
            <a:ext cx="16230600" cy="1896899"/>
            <a:chOff x="0" y="0"/>
            <a:chExt cx="4274726" cy="499595"/>
          </a:xfrm>
        </p:grpSpPr>
        <p:sp>
          <p:nvSpPr>
            <p:cNvPr name="Freeform 10" id="10"/>
            <p:cNvSpPr/>
            <p:nvPr/>
          </p:nvSpPr>
          <p:spPr>
            <a:xfrm flipH="false" flipV="false" rot="0">
              <a:off x="0" y="0"/>
              <a:ext cx="4274726" cy="499595"/>
            </a:xfrm>
            <a:custGeom>
              <a:avLst/>
              <a:gdLst/>
              <a:ahLst/>
              <a:cxnLst/>
              <a:rect r="r" b="b" t="t" l="l"/>
              <a:pathLst>
                <a:path h="499595" w="4274726">
                  <a:moveTo>
                    <a:pt x="33390" y="0"/>
                  </a:moveTo>
                  <a:lnTo>
                    <a:pt x="4241336" y="0"/>
                  </a:lnTo>
                  <a:cubicBezTo>
                    <a:pt x="4259777" y="0"/>
                    <a:pt x="4274726" y="14949"/>
                    <a:pt x="4274726" y="33390"/>
                  </a:cubicBezTo>
                  <a:lnTo>
                    <a:pt x="4274726" y="466205"/>
                  </a:lnTo>
                  <a:cubicBezTo>
                    <a:pt x="4274726" y="475061"/>
                    <a:pt x="4271208" y="483553"/>
                    <a:pt x="4264946" y="489815"/>
                  </a:cubicBezTo>
                  <a:cubicBezTo>
                    <a:pt x="4258685" y="496077"/>
                    <a:pt x="4250192" y="499595"/>
                    <a:pt x="4241336" y="499595"/>
                  </a:cubicBezTo>
                  <a:lnTo>
                    <a:pt x="33390" y="499595"/>
                  </a:lnTo>
                  <a:cubicBezTo>
                    <a:pt x="14949" y="499595"/>
                    <a:pt x="0" y="484646"/>
                    <a:pt x="0" y="466205"/>
                  </a:cubicBezTo>
                  <a:lnTo>
                    <a:pt x="0" y="33390"/>
                  </a:lnTo>
                  <a:cubicBezTo>
                    <a:pt x="0" y="24534"/>
                    <a:pt x="3518" y="16041"/>
                    <a:pt x="9780" y="9780"/>
                  </a:cubicBezTo>
                  <a:cubicBezTo>
                    <a:pt x="16041" y="3518"/>
                    <a:pt x="24534" y="0"/>
                    <a:pt x="33390" y="0"/>
                  </a:cubicBezTo>
                  <a:close/>
                </a:path>
              </a:pathLst>
            </a:custGeom>
            <a:solidFill>
              <a:srgbClr val="E2DFCF"/>
            </a:solidFill>
          </p:spPr>
        </p:sp>
        <p:sp>
          <p:nvSpPr>
            <p:cNvPr name="TextBox 11" id="11"/>
            <p:cNvSpPr txBox="true"/>
            <p:nvPr/>
          </p:nvSpPr>
          <p:spPr>
            <a:xfrm>
              <a:off x="0" y="-28575"/>
              <a:ext cx="4274726" cy="52817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387496" y="140778"/>
            <a:ext cx="3321969" cy="593724"/>
            <a:chOff x="0" y="0"/>
            <a:chExt cx="874922" cy="156372"/>
          </a:xfrm>
        </p:grpSpPr>
        <p:sp>
          <p:nvSpPr>
            <p:cNvPr name="Freeform 13" id="13"/>
            <p:cNvSpPr/>
            <p:nvPr/>
          </p:nvSpPr>
          <p:spPr>
            <a:xfrm flipH="false" flipV="false" rot="0">
              <a:off x="0" y="0"/>
              <a:ext cx="874922" cy="156372"/>
            </a:xfrm>
            <a:custGeom>
              <a:avLst/>
              <a:gdLst/>
              <a:ahLst/>
              <a:cxnLst/>
              <a:rect r="r" b="b" t="t" l="l"/>
              <a:pathLst>
                <a:path h="156372" w="874922">
                  <a:moveTo>
                    <a:pt x="78186" y="0"/>
                  </a:moveTo>
                  <a:lnTo>
                    <a:pt x="796736" y="0"/>
                  </a:lnTo>
                  <a:cubicBezTo>
                    <a:pt x="817472" y="0"/>
                    <a:pt x="837359" y="8237"/>
                    <a:pt x="852022" y="22900"/>
                  </a:cubicBezTo>
                  <a:cubicBezTo>
                    <a:pt x="866685" y="37563"/>
                    <a:pt x="874922" y="57450"/>
                    <a:pt x="874922" y="78186"/>
                  </a:cubicBezTo>
                  <a:lnTo>
                    <a:pt x="874922" y="78186"/>
                  </a:lnTo>
                  <a:cubicBezTo>
                    <a:pt x="874922" y="98922"/>
                    <a:pt x="866685" y="118809"/>
                    <a:pt x="852022" y="133472"/>
                  </a:cubicBezTo>
                  <a:cubicBezTo>
                    <a:pt x="837359" y="148134"/>
                    <a:pt x="817472" y="156372"/>
                    <a:pt x="796736" y="156372"/>
                  </a:cubicBezTo>
                  <a:lnTo>
                    <a:pt x="78186" y="156372"/>
                  </a:lnTo>
                  <a:cubicBezTo>
                    <a:pt x="57450" y="156372"/>
                    <a:pt x="37563" y="148134"/>
                    <a:pt x="22900" y="133472"/>
                  </a:cubicBezTo>
                  <a:cubicBezTo>
                    <a:pt x="8237" y="118809"/>
                    <a:pt x="0" y="98922"/>
                    <a:pt x="0" y="78186"/>
                  </a:cubicBezTo>
                  <a:lnTo>
                    <a:pt x="0" y="78186"/>
                  </a:lnTo>
                  <a:cubicBezTo>
                    <a:pt x="0" y="57450"/>
                    <a:pt x="8237" y="37563"/>
                    <a:pt x="22900" y="22900"/>
                  </a:cubicBezTo>
                  <a:cubicBezTo>
                    <a:pt x="37563" y="8237"/>
                    <a:pt x="57450" y="0"/>
                    <a:pt x="78186" y="0"/>
                  </a:cubicBezTo>
                  <a:close/>
                </a:path>
              </a:pathLst>
            </a:custGeom>
            <a:solidFill>
              <a:srgbClr val="FFFFFF"/>
            </a:solidFill>
          </p:spPr>
        </p:sp>
        <p:sp>
          <p:nvSpPr>
            <p:cNvPr name="TextBox 14" id="14"/>
            <p:cNvSpPr txBox="true"/>
            <p:nvPr/>
          </p:nvSpPr>
          <p:spPr>
            <a:xfrm>
              <a:off x="0" y="-47625"/>
              <a:ext cx="874922" cy="203997"/>
            </a:xfrm>
            <a:prstGeom prst="rect">
              <a:avLst/>
            </a:prstGeom>
          </p:spPr>
          <p:txBody>
            <a:bodyPr anchor="ctr" rtlCol="false" tIns="50800" lIns="50800" bIns="50800" rIns="50800"/>
            <a:lstStyle/>
            <a:p>
              <a:pPr algn="ctr">
                <a:lnSpc>
                  <a:spcPts val="3499"/>
                </a:lnSpc>
                <a:spcBef>
                  <a:spcPct val="0"/>
                </a:spcBef>
              </a:pPr>
            </a:p>
          </p:txBody>
        </p:sp>
      </p:grpSp>
      <p:sp>
        <p:nvSpPr>
          <p:cNvPr name="Freeform 15" id="15"/>
          <p:cNvSpPr/>
          <p:nvPr/>
        </p:nvSpPr>
        <p:spPr>
          <a:xfrm flipH="false" flipV="false" rot="0">
            <a:off x="17150014" y="263487"/>
            <a:ext cx="348306" cy="348306"/>
          </a:xfrm>
          <a:custGeom>
            <a:avLst/>
            <a:gdLst/>
            <a:ahLst/>
            <a:cxnLst/>
            <a:rect r="r" b="b" t="t" l="l"/>
            <a:pathLst>
              <a:path h="348306" w="348306">
                <a:moveTo>
                  <a:pt x="0" y="0"/>
                </a:moveTo>
                <a:lnTo>
                  <a:pt x="348307" y="0"/>
                </a:lnTo>
                <a:lnTo>
                  <a:pt x="348307" y="348307"/>
                </a:lnTo>
                <a:lnTo>
                  <a:pt x="0" y="348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4402102" y="93929"/>
            <a:ext cx="3321969"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ea typeface="Canva Sans"/>
                <a:cs typeface="Canva Sans"/>
                <a:sym typeface="Canva Sans"/>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DAGRfPlEikc</dc:identifier>
  <dcterms:modified xsi:type="dcterms:W3CDTF">2011-08-01T06:04:30Z</dcterms:modified>
  <cp:revision>1</cp:revision>
  <dc:title>White and Dark Green Modern Minimal Workflow Presentation</dc:title>
</cp:coreProperties>
</file>